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2AEA39-AA3F-B06C-56EB-CAF8B76D71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ABE48FB-4393-4334-75F8-2D721EC6A4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10E87BC-2868-0A42-656A-D96C70431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B8849-BB92-4473-A932-935631DF98F4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213C05-74AA-1921-9487-F0AC0A182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C19E68-584F-43ED-4BFC-249F29246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46C9B-9EE7-448C-897E-76C1C59DEE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07889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E5E88F-862C-E516-8962-0D7BC231E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09CD0ED-9360-F038-CBA3-2848AD2C7E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896CADC-C064-0BB2-72CB-9FB365D32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B8849-BB92-4473-A932-935631DF98F4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DB3B621-C044-465D-5272-299383E17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62437A0-D66E-740D-E375-D18536897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46C9B-9EE7-448C-897E-76C1C59DEE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4371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7E2440F-7083-B8A2-684E-1AA7074BE4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DBB1901-6879-75DD-71C1-742DB1BA8E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2C5835A-54B1-F863-08FF-E792CAB18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B8849-BB92-4473-A932-935631DF98F4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9572970-EE7F-5FFE-715A-DE0203B7E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97A7084-E1C1-E0D5-289A-DB857ABB0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46C9B-9EE7-448C-897E-76C1C59DEE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6014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F2885D-FC68-6C77-BD23-A5C4CDB58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FD4A8E5-FEDE-BC1F-F862-0070066E4D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B65021-F672-8F91-B633-89000D062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B8849-BB92-4473-A932-935631DF98F4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4B3E6B-207B-AA06-F1D1-A56BE5542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F3D656-7F0C-18B0-34B1-B97D3B488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46C9B-9EE7-448C-897E-76C1C59DEE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597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05DC1E-238D-0A05-F059-2C529D7E9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5AAD39F-E324-8C9E-C768-E40613E8A7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A15D2C3-8F38-5235-BF46-AD79996A2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B8849-BB92-4473-A932-935631DF98F4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3EC0769-708E-A658-B46C-ABF9FB596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F193B9-58DA-6247-0065-951CB9EC2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46C9B-9EE7-448C-897E-76C1C59DEE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6124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64885C-1D56-B174-6463-5C503EAC0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A224BCC-A853-B0E3-E43A-574057CA4C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76A714E-3956-2F0D-26B3-C3634C4992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52A183A-FB70-CB37-CAF0-6F77FECE3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B8849-BB92-4473-A932-935631DF98F4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E1C666A-A03A-9F7F-9967-F0A40DF8B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4500AC6-DA2E-1873-63B0-1183AFD8E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46C9B-9EE7-448C-897E-76C1C59DEE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3228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8A04A4-BFF5-3FAA-D9AD-32C94938C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BFF71CB-8987-563F-577D-8608A8AF6A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8486A32-E394-C1D2-EF03-276E5159AE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236D497-D7BF-3F9E-CEDA-E6F7976250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69283FB-4D17-3F6A-3AC0-6E63E57B53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A90BB36-A856-72A1-772E-E762D1611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B8849-BB92-4473-A932-935631DF98F4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9A36CA4-914B-AD8A-9890-41972B554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F7F9480-7812-EF1F-9A0B-65A3F9C6A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46C9B-9EE7-448C-897E-76C1C59DEE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5928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E46B45-8B51-4E47-88D9-4FFA561A6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9B34CB8-D7D6-2689-B902-B0938AE4F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B8849-BB92-4473-A932-935631DF98F4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721C94E-A6B6-1FCA-9095-149CCC33E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03CD9EA-6003-5A1A-5DEC-C5C5AE847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46C9B-9EE7-448C-897E-76C1C59DEE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56212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39010EE-7903-5EE7-3C18-8188B7435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B8849-BB92-4473-A932-935631DF98F4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E964D34-99E4-406A-96DE-829EA1878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8BE88DB-6614-E2B9-2BCF-845F46422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46C9B-9EE7-448C-897E-76C1C59DEE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0235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A3FAE4-C0C4-562A-11A9-B1C540AF2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88D141A-8F9C-7411-1F12-AA72DCEAF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ACD4B9E-36D1-D4FF-28BC-2FB1789B5F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FF11543-B70B-25A7-4B1F-63FD6EAC5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B8849-BB92-4473-A932-935631DF98F4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80E616B-223B-B2D0-C6B4-702A376B7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F9A4ECF-BA25-E83A-E1C2-DEBA6EB75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46C9B-9EE7-448C-897E-76C1C59DEE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8134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FC604F-0EED-E985-A000-C67464146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57F8856-EE29-BF48-BE6F-D0C7189653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C6BCAE0-8B68-DEA3-3EB1-0369EF0C46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5EFEE95-4FBF-E8C5-763E-44EDE38EA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B8849-BB92-4473-A932-935631DF98F4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5C1196B-EF8B-DE0D-51AE-F097DA18A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11C7952-2C07-9EF8-E5AA-60859EA69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46C9B-9EE7-448C-897E-76C1C59DEE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8840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53B278A-1202-8D51-A017-C438C4ACA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AEAAAB-A6AB-DD19-78D9-6C0BA9C8B5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7ACAA10-39E4-A02F-B0B7-28368AFD6C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B8849-BB92-4473-A932-935631DF98F4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FE1B23-5BA5-80DD-4EFF-DF81D3708E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319A7A-71B4-B7D7-05F6-342690D6DF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46C9B-9EE7-448C-897E-76C1C59DEE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8336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PRODUCCIÓN DE TEXTO 10.3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L" sz="3200" dirty="0"/>
              <a:t>Escribo un poema: lo publico</a:t>
            </a:r>
          </a:p>
          <a:p>
            <a:r>
              <a:rPr lang="es-CL" sz="3200" dirty="0"/>
              <a:t>3° Básico</a:t>
            </a:r>
          </a:p>
          <a:p>
            <a:r>
              <a:rPr lang="es-CL" sz="3200" dirty="0"/>
              <a:t>22-10-2024</a:t>
            </a:r>
          </a:p>
        </p:txBody>
      </p:sp>
    </p:spTree>
    <p:extLst>
      <p:ext uri="{BB962C8B-B14F-4D97-AF65-F5344CB8AC3E}">
        <p14:creationId xmlns:p14="http://schemas.microsoft.com/office/powerpoint/2010/main" val="4144831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5212" y="130629"/>
            <a:ext cx="11179466" cy="1744824"/>
          </a:xfrm>
        </p:spPr>
        <p:txBody>
          <a:bodyPr>
            <a:normAutofit fontScale="90000"/>
          </a:bodyPr>
          <a:lstStyle/>
          <a:p>
            <a:r>
              <a:rPr lang="es-CL" b="1" dirty="0"/>
              <a:t>La clase anterior ya creamos y escribimos nuestro poema. Ahora que  ya está revisado y corregido haz lo siguiente.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208180"/>
            <a:ext cx="10515600" cy="352548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CL" sz="3600" dirty="0"/>
              <a:t>La profesora te dará una hoja blanca para que reescribas tu poema ya revisado.  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3600" dirty="0"/>
              <a:t>Cuando termines debes hacer un dibujo que represente lo que dice tu poema.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3600" dirty="0"/>
              <a:t>Hazle decoraciones o detalles a tu hoja.</a:t>
            </a:r>
          </a:p>
        </p:txBody>
      </p:sp>
    </p:spTree>
    <p:extLst>
      <p:ext uri="{BB962C8B-B14F-4D97-AF65-F5344CB8AC3E}">
        <p14:creationId xmlns:p14="http://schemas.microsoft.com/office/powerpoint/2010/main" val="13385466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74</Words>
  <Application>Microsoft Office PowerPoint</Application>
  <PresentationFormat>Panorámica</PresentationFormat>
  <Paragraphs>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TALLER DE PRODUCCIÓN DE TEXTO 10.3</vt:lpstr>
      <vt:lpstr>La clase anterior ya creamos y escribimos nuestro poema. Ahora que  ya está revisado y corregido haz lo siguiente.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2024-10-21T19:00:02Z</dcterms:created>
  <dcterms:modified xsi:type="dcterms:W3CDTF">2024-10-24T14:48:11Z</dcterms:modified>
</cp:coreProperties>
</file>