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AEA39-AA3F-B06C-56EB-CAF8B76D7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BE48FB-4393-4334-75F8-2D721EC6A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0E87BC-2868-0A42-656A-D96C7043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13C05-74AA-1921-9487-F0AC0A182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C19E68-584F-43ED-4BFC-249F29246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788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5E88F-862C-E516-8962-0D7BC231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9CD0ED-9360-F038-CBA3-2848AD2C7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96CADC-C064-0BB2-72CB-9FB365D3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B3B621-C044-465D-5272-299383E1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2437A0-D66E-740D-E375-D1853689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437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E2440F-7083-B8A2-684E-1AA7074BE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BB1901-6879-75DD-71C1-742DB1BA8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C5835A-54B1-F863-08FF-E792CAB18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572970-EE7F-5FFE-715A-DE0203B7E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7A7084-E1C1-E0D5-289A-DB857ABB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601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885D-FC68-6C77-BD23-A5C4CDB58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4A8E5-FEDE-BC1F-F862-0070066E4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B65021-F672-8F91-B633-89000D062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4B3E6B-207B-AA06-F1D1-A56BE554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F3D656-7F0C-18B0-34B1-B97D3B48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59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5DC1E-238D-0A05-F059-2C529D7E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AAD39F-E324-8C9E-C768-E40613E8A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15D2C3-8F38-5235-BF46-AD79996A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EC0769-708E-A658-B46C-ABF9FB596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193B9-58DA-6247-0065-951CB9EC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612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4885C-1D56-B174-6463-5C503EAC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224BCC-A853-B0E3-E43A-574057CA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6A714E-3956-2F0D-26B3-C3634C499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2A183A-FB70-CB37-CAF0-6F77FECE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1C666A-A03A-9F7F-9967-F0A40DF8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500AC6-DA2E-1873-63B0-1183AFD8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2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A04A4-BFF5-3FAA-D9AD-32C94938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F71CB-8987-563F-577D-8608A8AF6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486A32-E394-C1D2-EF03-276E5159A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36D497-D7BF-3F9E-CEDA-E6F797625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9283FB-4D17-3F6A-3AC0-6E63E57B5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90BB36-A856-72A1-772E-E762D161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A36CA4-914B-AD8A-9890-41972B55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F7F9480-7812-EF1F-9A0B-65A3F9C6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92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46B45-8B51-4E47-88D9-4FFA561A6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9B34CB8-D7D6-2689-B902-B0938AE4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21C94E-A6B6-1FCA-9095-149CCC33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3CD9EA-6003-5A1A-5DEC-C5C5AE84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621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39010EE-7903-5EE7-3C18-8188B7435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964D34-99E4-406A-96DE-829EA1878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BE88DB-6614-E2B9-2BCF-845F4642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23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3FAE4-C0C4-562A-11A9-B1C540AF2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8D141A-8F9C-7411-1F12-AA72DCEAF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CD4B9E-36D1-D4FF-28BC-2FB1789B5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F11543-B70B-25A7-4B1F-63FD6EAC5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0E616B-223B-B2D0-C6B4-702A376B7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9A4ECF-BA25-E83A-E1C2-DEBA6EB7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813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C604F-0EED-E985-A000-C6746414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7F8856-EE29-BF48-BE6F-D0C718965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6BCAE0-8B68-DEA3-3EB1-0369EF0C4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EFEE95-4FBF-E8C5-763E-44EDE38E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C1196B-EF8B-DE0D-51AE-F097DA18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1C7952-2C07-9EF8-E5AA-60859EA6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84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3B278A-1202-8D51-A017-C438C4AC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AEAAAB-A6AB-DD19-78D9-6C0BA9C8B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ACAA10-39E4-A02F-B0B7-28368AFD6C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B8849-BB92-4473-A932-935631DF98F4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E1B23-5BA5-80DD-4EFF-DF81D3708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319A7A-71B4-B7D7-05F6-342690D6D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6C9B-9EE7-448C-897E-76C1C59DEE7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833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10.3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3200" dirty="0"/>
              <a:t>Escribo un poema: lo publico</a:t>
            </a:r>
          </a:p>
          <a:p>
            <a:r>
              <a:rPr lang="es-CL" sz="3200" dirty="0"/>
              <a:t>3° Básico</a:t>
            </a:r>
          </a:p>
          <a:p>
            <a:r>
              <a:rPr lang="es-CL" sz="3200" dirty="0"/>
              <a:t>22-10-2024</a:t>
            </a:r>
          </a:p>
        </p:txBody>
      </p:sp>
    </p:spTree>
    <p:extLst>
      <p:ext uri="{BB962C8B-B14F-4D97-AF65-F5344CB8AC3E}">
        <p14:creationId xmlns:p14="http://schemas.microsoft.com/office/powerpoint/2010/main" val="414483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12" y="130629"/>
            <a:ext cx="11179466" cy="1744824"/>
          </a:xfrm>
        </p:spPr>
        <p:txBody>
          <a:bodyPr>
            <a:normAutofit fontScale="90000"/>
          </a:bodyPr>
          <a:lstStyle/>
          <a:p>
            <a:r>
              <a:rPr lang="es-CL" b="1" dirty="0"/>
              <a:t>La clase anterior ya creamos y escribimos nuestro poema. Ahora que  ya está revisado y corregido haz lo siguiente.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08180"/>
            <a:ext cx="10515600" cy="352548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600" dirty="0"/>
              <a:t>La profesora te dará una hoja blanca para que reescribas tu poema ya revisado. 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Cuando termines debes hacer un dibujo que represente lo que dice tu poema.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/>
              <a:t>Hazle decoraciones o detalles a tu hoja.</a:t>
            </a:r>
          </a:p>
        </p:txBody>
      </p:sp>
    </p:spTree>
    <p:extLst>
      <p:ext uri="{BB962C8B-B14F-4D97-AF65-F5344CB8AC3E}">
        <p14:creationId xmlns:p14="http://schemas.microsoft.com/office/powerpoint/2010/main" val="1338546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10.3</vt:lpstr>
      <vt:lpstr>La clase anterior ya creamos y escribimos nuestro poema. Ahora que  ya está revisado y corregido haz lo siguiente.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2024-10-21T19:00:02Z</dcterms:created>
  <dcterms:modified xsi:type="dcterms:W3CDTF">2024-10-24T14:48:11Z</dcterms:modified>
</cp:coreProperties>
</file>