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6D8133-A28D-E06C-AAB2-121342F210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37FFAE-6875-4AC4-59C5-CAEB75B39D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B6DF52-295A-A3B4-5CED-41D053848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4A90-878F-4C5D-B79E-6EBEAE87ABE3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57AE40-BA5A-2F8F-F3CC-2957DE487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C559E2-8CB7-0CEF-CFCF-FE5321558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52D-1BD9-407B-9CE4-94ECBB863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9448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A82FD9-1C1E-08FE-190D-14A01C810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DDF9383-2A08-4F5F-50F6-0A78292860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639AFB-DCE8-9311-DAB8-50454BE4F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4A90-878F-4C5D-B79E-6EBEAE87ABE3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573DF6-95C8-7B50-1AC8-ED84AF5F1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D3D4DD-8C01-80AF-99A3-8B01069AE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52D-1BD9-407B-9CE4-94ECBB863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178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5C2D699-AD69-DD08-839E-77A8F5FE61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4AABDDC-C95B-C073-A3C9-7DF78862E2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4BE7EF-F416-D18C-C7E3-55AEB0FC8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4A90-878F-4C5D-B79E-6EBEAE87ABE3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BD8ECA-73A8-3390-8408-A27EB57CE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FE2E04-C784-D97B-1F41-5B855A884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52D-1BD9-407B-9CE4-94ECBB863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5701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D17F9C-47A6-8617-646F-91DB6CFD1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7897B9-63F1-F80B-EF5F-AC9C43B25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6AF658-6240-E4BB-7C84-3F556033A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4A90-878F-4C5D-B79E-6EBEAE87ABE3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F5032F-FAB6-88CF-F56B-63A6C593C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EDFBF8-EFC5-6039-442E-757A6F9E5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52D-1BD9-407B-9CE4-94ECBB863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973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A080B7-B74A-D947-0BB7-2ED54FFDC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499E75-03D0-28FA-4341-E8FE12FA7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2DFE19-E6B8-6ED7-1924-DC412305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4A90-878F-4C5D-B79E-6EBEAE87ABE3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BF8C79-723F-AA6A-FC9D-421A331BD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542A5C-BE12-5E49-2A48-E7892A7D3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52D-1BD9-407B-9CE4-94ECBB863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4584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F15B19-78AB-C55E-36FF-29431C41D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A83A78-34CC-D5D0-F285-D114E8E2A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176C24-9B31-B5BE-4AC4-047C1B2439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B4EAB62-3C76-9836-721F-A06907FBE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4A90-878F-4C5D-B79E-6EBEAE87ABE3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F0639B-0364-B7B0-B481-EB7995EB8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4A28C6-4718-2D73-CBC7-D0ED22188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52D-1BD9-407B-9CE4-94ECBB863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3729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87AF18-01EF-7595-B745-0F04C70BE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889AC6-E383-FE31-796B-34768362C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5E0443-2666-D912-6826-8B4E04D53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797CEEF-8EC1-C0B9-C733-56E8A6AC6B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A1FF36C-E873-CA1E-1396-0601BDBEBF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4DF8F09-5D4B-024A-41E5-C363E5DF7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4A90-878F-4C5D-B79E-6EBEAE87ABE3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24DB3E3-6247-396B-7774-EBE6EA5EC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82DBDC8-84C2-5E6C-65F6-94C696C7E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52D-1BD9-407B-9CE4-94ECBB863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2197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30106A-2ABA-0CDF-5123-F03803448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7D9F33C-A2D1-EC89-95DA-0F443CD3E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4A90-878F-4C5D-B79E-6EBEAE87ABE3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9027182-2089-CCD9-5D0F-8AC4CD809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A2C33D0-E214-181B-8205-7F8D2D42B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52D-1BD9-407B-9CE4-94ECBB863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4477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8F4A65B-E1B4-6B3A-4ABE-C80A3777B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4A90-878F-4C5D-B79E-6EBEAE87ABE3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00F53EC-F821-6287-6F64-DC9410826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64E0220-E931-DB44-C79B-8810E7BB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52D-1BD9-407B-9CE4-94ECBB863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843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E8E65E-0DA1-843D-C785-C4A7263BC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C6E2FB-C939-F5F0-5CEC-1F770DFB9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0E28A32-DE8E-CC66-90DC-62611008E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426509-8DBC-8F6F-83DC-2A5EC0AC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4A90-878F-4C5D-B79E-6EBEAE87ABE3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9167A6-22B9-08B2-E083-BEA41CC22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15FC74-2BE8-1E40-1A4A-0701A4827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52D-1BD9-407B-9CE4-94ECBB863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2753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F24CAB-BE59-A09F-92E8-A75A9D700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CD2C2F3-2408-7BE0-E176-E60743C606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CD15F29-7799-77F2-758A-0D61BB7600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86A490-7C9A-E1F1-B9AC-F4BD2AED9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4A90-878F-4C5D-B79E-6EBEAE87ABE3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B4A767-E12D-6D94-C316-A0ECF7C7E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E66773-B33D-0C33-009E-4E3509F21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52D-1BD9-407B-9CE4-94ECBB863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3963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AD76BC2-E18D-3653-7B20-D5F110E04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C656794-77B3-19E8-68E1-1AA14531F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0D43F8-B445-0773-8783-D16B393210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74A90-878F-4C5D-B79E-6EBEAE87ABE3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C23FA5-BB41-728A-8468-AFCC625370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49A20F-50A8-B98D-04F7-6E1721FDCF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6552D-1BD9-407B-9CE4-94ECBB86355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834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j230TaJHf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11.1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Escribo artículo informativo: planificar</a:t>
            </a:r>
          </a:p>
          <a:p>
            <a:r>
              <a:rPr lang="es-CL" dirty="0"/>
              <a:t>3° Básico</a:t>
            </a:r>
          </a:p>
          <a:p>
            <a:r>
              <a:rPr lang="es-CL" dirty="0"/>
              <a:t>24-11-2024</a:t>
            </a:r>
          </a:p>
        </p:txBody>
      </p:sp>
    </p:spTree>
    <p:extLst>
      <p:ext uri="{BB962C8B-B14F-4D97-AF65-F5344CB8AC3E}">
        <p14:creationId xmlns:p14="http://schemas.microsoft.com/office/powerpoint/2010/main" val="962730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695" y="191068"/>
            <a:ext cx="11832609" cy="1325563"/>
          </a:xfrm>
        </p:spPr>
        <p:txBody>
          <a:bodyPr>
            <a:normAutofit fontScale="90000"/>
          </a:bodyPr>
          <a:lstStyle/>
          <a:p>
            <a:r>
              <a:rPr lang="es-CL" b="1" dirty="0"/>
              <a:t>Para comenzar veremos un video para recordar que es un artículo informativo.</a:t>
            </a:r>
            <a:br>
              <a:rPr lang="es-CL" b="1" dirty="0"/>
            </a:br>
            <a:r>
              <a:rPr lang="es-CL" b="1" dirty="0">
                <a:hlinkClick r:id="rId2"/>
              </a:rPr>
              <a:t>https://www.youtube.com/watch?v=Yj230TaJHfY</a:t>
            </a:r>
            <a:r>
              <a:rPr lang="es-CL" b="1" dirty="0"/>
              <a:t>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sz="3600" dirty="0"/>
              <a:t>Deberán organizarse en parejas.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Luego deben escoger un tema de su interés.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En tu cuaderno escribe la información que consideres relevante que deben saber para escribir su articulo informativo y traerla la próxima clase.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Ponerse de acuerdo para traer la información necesaria y los materiales </a:t>
            </a:r>
            <a:r>
              <a:rPr lang="es-CL" sz="3600"/>
              <a:t>que requieran.</a:t>
            </a:r>
            <a:endParaRPr lang="es-CL" sz="3600" dirty="0"/>
          </a:p>
          <a:p>
            <a:pPr marL="0" indent="0">
              <a:buNone/>
            </a:pP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18582891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93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PRODUCCIÓN DE TEXTO 11.1</vt:lpstr>
      <vt:lpstr>Para comenzar veremos un video para recordar que es un artículo informativo. https://www.youtube.com/watch?v=Yj230TaJHfY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2024-10-21T19:11:34Z</dcterms:created>
  <dcterms:modified xsi:type="dcterms:W3CDTF">2024-10-24T14:53:11Z</dcterms:modified>
</cp:coreProperties>
</file>