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C4044-7220-CDAA-7F34-050861255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B17655-BF2A-4D4D-48BC-92A36F4BE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850454-52BD-F23F-3D92-1DF2EB35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FF3F75-F7E0-0623-D4D8-A2B84AF3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15335-D13F-2A4F-D19C-5EB90657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495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9601D-50DD-EA41-5572-149FDCF9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B3161C-8830-36AA-11E9-2764A21C5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FB6716-64D4-442C-0666-014653B0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58CB15-8B3A-D3D2-7D68-0B993338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71D49-3916-2865-6E6C-B158609D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72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E183EB-0C73-FEF5-D72F-3E05D1CF0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B1FC74-CEA5-CFF2-5267-C302E0254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BFBB34-1031-261E-4499-C643DC6D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154595-AC4E-9475-F87F-75D7EACCB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C66DF3-C6A2-1130-8E8D-CA0DBD19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684AE-891F-B2F1-F3BE-4C70DD65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2E8EFF-F0F1-7219-579B-16DE160B8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920B8E-F2AA-5ADF-6370-5CAD3CB4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FF7656-CFDE-8277-CC67-FB9AEBD9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6EEF2-406E-35E2-B7DE-7B48EE93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663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7ADEA-943B-ECB2-9F73-582617AD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1485E-FA45-681E-5A41-ED65B8E6C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34C0E0-60B9-32A3-2402-18E1CD3C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1C989-99A2-C9F0-52CD-98B76974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8162A0-CE65-6A92-035D-8287D26B8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21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3D8B6-5128-408B-B957-0AD3712B4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765EBA-D53C-591C-F2F2-93BF2CE64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54EB5E-14C6-3241-3642-475F2D621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70A519-9717-D94D-BD43-1FFC5AD9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7C7FDB-EBA6-1AB2-4108-4F4F84C5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B6539A-016B-85E3-17AE-93EAF0284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5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4FCA9-5A1F-A401-E407-F696E10C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FDDFC2-4924-5C6C-BBCA-69B7E9AA8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5CE319-57B1-01C7-AAD5-B1BA3488D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F45B15-1820-D95B-838E-EDCA6C11B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6F77D7-DA56-2762-30BF-8CF3D0F45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613524-CACE-72F6-034B-EA9A2C1C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BFBF81-7E82-E26E-5A82-73FF84AB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C55D17-9649-E775-911B-8AC44CEC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536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E4696-004F-2997-8C7E-3277E2658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142330-7E79-8F1A-1CAB-2E3B2893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348BE7-AD35-C2F5-89C2-D1B1F908A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12F522-2714-DEDB-8382-A8903072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50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EF7DE5-83D7-0578-BE26-74A7E8A2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052859-36DE-6BC8-7BB0-60C23D1F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CA050B-C762-7FCF-442A-81E67D32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76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71217-F2B0-5852-2E1C-F89EF7113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53E20-0DBC-F995-6356-03D775EF2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A8239E-56B9-8F1A-58FC-8BA9C45F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08F1C0-462C-5D2A-4D32-FD75F2728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4707F8-EA73-7132-4986-8FD67E7D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2DB204-921F-9EB6-45A6-F7451200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644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1F61D-47A3-6551-2982-B033C137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86FA31-F985-285E-13B0-01399E2EE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AA0862-4680-F7D4-29F2-2E257D8E6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9E6EB5-6F50-9DF9-B63A-45DE65DD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5BDB5C-AF16-30C3-4E0C-1238139C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38C492-5E05-C48F-6833-FB5CFF3D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808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73BEFB-3E4E-DA18-1B14-07A3C3CE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EBE208-FB16-CC12-C888-63131E8E0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70B8A-DA0E-CADF-C23F-E0E89B99C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3EC41-153F-4B12-A0E9-A3E8A656C65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C2025C-A8B0-CBB8-EADB-71F652C6C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00884-4004-D317-AB4B-F03A8A032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AC43F-227C-43C3-9E4E-BF1A347746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03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11.1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Planifico y escribo mi texto</a:t>
            </a:r>
          </a:p>
          <a:p>
            <a:r>
              <a:rPr lang="es-CL"/>
              <a:t>09-10-2024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68" y="247559"/>
            <a:ext cx="10515600" cy="837610"/>
          </a:xfrm>
        </p:spPr>
        <p:txBody>
          <a:bodyPr/>
          <a:lstStyle/>
          <a:p>
            <a:r>
              <a:rPr lang="es-CL" dirty="0"/>
              <a:t>Antes de escribir mi texto debo planificar: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421493"/>
            <a:ext cx="10515600" cy="4351338"/>
          </a:xfrm>
        </p:spPr>
        <p:txBody>
          <a:bodyPr/>
          <a:lstStyle/>
          <a:p>
            <a:r>
              <a:rPr lang="es-CL" dirty="0"/>
              <a:t>Contesta las siguientes preguntas que te ayudarán a escribir tu texto: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¿Cuál será el tema?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¿Quiénes serán los personajes? (no más de tres personajes)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¿Dónde se desarrollará la historia?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¿Cuál será su título?</a:t>
            </a:r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6DB4C-2622-CF8B-D227-02912E59B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Ahora comenzaremos: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08D2B-B120-9D47-E27A-BDBF88EE1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tu cuaderno comienza con tu creación.  Debe ser de mínimo 10 líneas y máximo 12.  Luego debe ser revisada por la profesora para ser corregida.</a:t>
            </a:r>
          </a:p>
          <a:p>
            <a:r>
              <a:rPr lang="es-CL" dirty="0"/>
              <a:t>Recuerda que los textos deben tener una estructura lógica y coherente de los hechos, esto es con un Inicio-desarrollo-final.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7751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120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PRODUCCIÓN DE TEXTO 11.1</vt:lpstr>
      <vt:lpstr>Antes de escribir mi texto debo planificar:</vt:lpstr>
      <vt:lpstr>Ahora comenzaremos: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2024-10-08T19:50:30Z</dcterms:created>
  <dcterms:modified xsi:type="dcterms:W3CDTF">2024-10-11T14:01:52Z</dcterms:modified>
</cp:coreProperties>
</file>