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44E9B-203B-15B6-F60E-5C79C7557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031D51-B968-8605-F5B2-F0E9738A9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38C75-83A1-9568-71C1-A1F82395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06768-DE4E-8F74-B4CB-95EB102C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46B158-22DB-CFE7-98DB-3FD19DEFE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389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3271E3-3F04-0C2A-DD49-0C970BB62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020CCF-D896-ADA8-CE3E-5A007D775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F3C3FB-BB12-642B-E46F-5993452B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494116-1E47-E688-6305-B1536711D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2922E-8B25-A74C-F3C3-B091B84C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4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921EDF-2636-937C-B66F-61159455F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B5629E-8DE9-58BA-4545-410EFE929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05CB3F-A830-76E4-308D-5A6B092B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F582FC-7EED-E166-91D0-E9182D13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A0116-183E-FBDF-2FA2-3EE7AE29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689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121B5-58BF-E10D-2F24-8C0EC4BC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A9ED1-3525-57C9-ECC1-782036A6B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68321F-7124-9483-3263-AD9C38FC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7F52C0-78A7-E29A-4B49-49183F75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909AAE-9534-115A-1ABA-D58C99AD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02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FFF3A-820B-3106-A64F-99F2E06C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0AD508-3B8C-0253-D300-1DA24E140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2D1162-90BC-5831-3B66-8E8B3A71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606987-6648-1ECC-4BDB-F6051F628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B4D847-C52D-EAED-A531-8ADCE3E63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64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54919-C4EA-5A21-34A3-D522F60AD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0F9482-380A-5FA0-4F9A-B45939064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590979-E52F-08D5-C3BB-7118A559F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144F30-ADA3-A7D6-8125-644F9A15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87F01F-95B2-2708-195F-AA61991BF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C735E4-10BD-3E3B-4F52-894E9FD4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11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AEDCC-5804-DB8E-9C8D-427CDF60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BBD282-B90E-D760-9487-69E056643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7FACB1-6881-101C-3F9F-F7E7A092F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9A51D4-7811-1339-927D-9FB955DB0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6C1AD1-E6EC-D90C-C71D-F0E4370C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01E2FA-230C-D181-14FE-D8CDA330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135130-D8D6-7B33-D254-734856C6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573791-2150-33C0-09AA-B3928DAC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67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4075F-20A7-3029-6200-DC58F9C0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46A656-CA3B-6CBC-8738-2099713CA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40E13E-E3E0-10E6-0051-17782110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DE614E1-135B-B7C0-AAB3-6A909BB2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467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7D85515-D3E2-85CF-ADC7-1B9EFDD33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D93773-2C55-427D-2426-4A45EDD5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037B86-10C3-2CA1-68D5-154F9EDF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46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B356F-229D-A9EF-C478-9D1D4A87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F019C4-E81B-F8A4-E780-FE155D164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A9C1CF-C906-BE7B-10A4-EC0FA2D46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0446B2-E949-5F0C-D022-265EF5ED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75D8A-4694-B911-207C-B0E4A04C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F4F6D7-D34D-A41C-3B85-DCFFFD736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09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82D99E-E51E-FBFC-0DAA-BA83253B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4A4B00A-FB39-BE9A-4C94-B8527E350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194D7F-F198-2D11-232F-7062B1BC0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C3B4D4-613D-FAF2-89F5-C22AF5543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782C68-3404-2334-8485-536AD633F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8CC831-807A-29D7-23ED-CC5E83B4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7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F09F77-AC0C-AE7B-75DB-3CB6913B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96324F-B791-FF56-125F-65F9EE080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0672A0-8281-6C70-8310-47B628DDE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5055F-5879-4FF3-BBBF-9F301E281172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C50968-380D-7E64-71F6-A9D3D1200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BF8DD4-17D4-4E74-6493-297447E1C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B75EA-73A3-4D3E-96BF-42B45A55F3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10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arjlwqTKv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11.2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Reviso mi texto creado</a:t>
            </a:r>
          </a:p>
          <a:p>
            <a:r>
              <a:rPr lang="es-CL" dirty="0"/>
              <a:t>10-10-2024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1592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68" y="247559"/>
            <a:ext cx="10515600" cy="837610"/>
          </a:xfrm>
        </p:spPr>
        <p:txBody>
          <a:bodyPr>
            <a:normAutofit fontScale="90000"/>
          </a:bodyPr>
          <a:lstStyle/>
          <a:p>
            <a:r>
              <a:rPr lang="es-CL" dirty="0"/>
              <a:t>Después de planificar debes reescribir tu texto: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421493"/>
            <a:ext cx="10515600" cy="4351338"/>
          </a:xfrm>
        </p:spPr>
        <p:txBody>
          <a:bodyPr/>
          <a:lstStyle/>
          <a:p>
            <a:r>
              <a:rPr lang="es-CL" dirty="0"/>
              <a:t>Una vez que la profesora te haya revisado tu borrador, debes reescribirlo en tu cuaderno, puedes complementarlo con dibujos que representen tu texto.</a:t>
            </a:r>
          </a:p>
          <a:p>
            <a:endParaRPr lang="es-CL" sz="4000" dirty="0"/>
          </a:p>
          <a:p>
            <a:endParaRPr lang="es-CL" sz="4000" dirty="0"/>
          </a:p>
          <a:p>
            <a:r>
              <a:rPr lang="es-CL" sz="1600" dirty="0">
                <a:hlinkClick r:id="rId2"/>
              </a:rPr>
              <a:t>https://www.youtube.com/watch?v=2arjlwqTKv8</a:t>
            </a:r>
            <a:r>
              <a:rPr lang="es-C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9827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61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11.2</vt:lpstr>
      <vt:lpstr>Después de planificar debes reescribir tu texto: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2024-10-10T11:17:58Z</dcterms:created>
  <dcterms:modified xsi:type="dcterms:W3CDTF">2024-10-11T14:00:10Z</dcterms:modified>
</cp:coreProperties>
</file>