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93E21A-7F20-95F8-EBFC-90925D94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CC1DD21-79AF-CEE9-B79D-82E9124DE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493472-EDBA-8A15-F7F0-31AD9D0B0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8A016-FAF1-4032-91EA-7FD7C256199E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CD48B2-65E1-5B64-BD23-E9D6ED3AE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7943A4-34FC-1BC6-7F74-C26690202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DCA7-5387-425B-9852-84993C4F20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764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23B15E-4783-6A14-C97C-E2195A6AC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4DAC959-ED6D-E61D-BD1F-7F328E96B7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5F45CB-0B4D-ED62-028B-41F9B4667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8A016-FAF1-4032-91EA-7FD7C256199E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318730-B672-42FC-0D67-ECC956823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824490-9CC8-EEDF-A5AE-CFDFD9694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DCA7-5387-425B-9852-84993C4F20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419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96402A-3514-B8DA-65B5-5A4B548A92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D48817C-D957-8F40-02DA-C34F0001E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193C48-54A8-567C-5FB0-18C976B51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8A016-FAF1-4032-91EA-7FD7C256199E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272FD5-BE63-8066-A62C-F6AB6560E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FC1A20-0B05-6D86-E753-907AAC540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DCA7-5387-425B-9852-84993C4F20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7945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F8025E-2059-E914-28E8-E7C2E5DD9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F6CB2F-EA68-0C54-178B-BB75EEAC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6DE41F-83E8-64CC-40AA-F5FCBB6C7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8A016-FAF1-4032-91EA-7FD7C256199E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7CF277-C789-CF60-F91A-B08BC3303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C044BD-AB0B-11A2-4F6E-45FE02210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DCA7-5387-425B-9852-84993C4F20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7969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433F83-66BD-2CA4-195A-435BF748D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A0AACE-1E88-F421-73FF-3940FCAB4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4D6ED9-8E0E-3EAE-D333-B6C3B21C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8A016-FAF1-4032-91EA-7FD7C256199E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4B4773-54B1-3343-1680-96FDA153D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5F16A0-F535-C47B-3AD9-C0883BF9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DCA7-5387-425B-9852-84993C4F20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423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9549C6-9ABD-00B2-A454-7A2020363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AD84DC-92FA-7C2C-0E38-07B8785198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279407-6930-261E-EDEA-106A07A00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882E56-C838-758D-236F-6447955E8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8A016-FAF1-4032-91EA-7FD7C256199E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62E4B6-BAA8-B256-88F2-4A8E117C8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EBB035-6A53-269A-DD4A-D87E6524D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DCA7-5387-425B-9852-84993C4F20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5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AA787-4C18-3C0F-B502-1633D780F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A1ABA5-338B-8E1A-813B-A1FFC645D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C7E2D5-D33B-5F18-AE8E-58685FB45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7351331-8A86-0DA5-69EF-208C3D691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A553AE-70CE-8A99-CF80-1872914FEB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305EAB5-A1BF-AF42-0AC6-9B2114808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8A016-FAF1-4032-91EA-7FD7C256199E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D525A33-1D1D-DB56-9092-6104CEF53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2BAC2D9-608F-88C0-CACF-A13E9D8FF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DCA7-5387-425B-9852-84993C4F20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483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C57E77-30A0-F2B5-E960-525ADA81B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024A45-4D64-826F-DF9E-08B153C78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8A016-FAF1-4032-91EA-7FD7C256199E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37F6FC5-36C6-37A7-B78A-E3AED1DC7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3F8297D-FF9E-3075-3A0E-80C95F9BE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DCA7-5387-425B-9852-84993C4F20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5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B514D01-3957-3553-7CB7-ECE75D557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8A016-FAF1-4032-91EA-7FD7C256199E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0820516-8C03-A7B9-C47B-08794EFF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23E1308-4EF2-FC69-D06B-4C0E5184A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DCA7-5387-425B-9852-84993C4F20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6718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B0380E-91C5-1A73-8DAF-298F8E34D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F82C85-EFB4-1811-BE44-977EC6B90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5F6A12-B981-C5B9-E485-26A164D29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67759C-0E2B-5BF7-0D9A-42F2DC204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8A016-FAF1-4032-91EA-7FD7C256199E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435F3E-7D30-C044-AC56-8E661423C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C78C17-3D0E-CE4E-C7F0-64F3959A2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DCA7-5387-425B-9852-84993C4F20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544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B5947A-9CD6-4274-6693-CFE64F330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707DEE3-A368-14FE-F0C9-EFCE2784E4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D257432-A038-7CD9-A8C6-09D569AF70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66B559-5C36-C40C-2FBC-4EB58A61C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8A016-FAF1-4032-91EA-7FD7C256199E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21975D-049D-9EF5-DAC8-B6EBFC8FD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6FB746-4AD6-3B41-CBA0-F1D5C1AB2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DCA7-5387-425B-9852-84993C4F20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167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E130009-60FA-70A1-72C4-2CA809971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0337DC-1643-CECB-D899-89B55A8CA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065F4E-1201-8E91-8EF6-36A1BD93FC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8A016-FAF1-4032-91EA-7FD7C256199E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9624FE-60E1-3F48-5271-E96BAE3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4A47F7-0C93-3E6D-4974-04E7817FF6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CDCA7-5387-425B-9852-84993C4F20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160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7DF4B3-E9B0-C3F3-1FC4-160165119D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11.3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60650E-F641-072F-8928-BF1C9F375A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Escribo mi texto final</a:t>
            </a:r>
          </a:p>
          <a:p>
            <a:r>
              <a:rPr lang="es-CL" dirty="0"/>
              <a:t>11-10-2024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315920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38A84-3474-D78B-37C6-48D997F2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368" y="247559"/>
            <a:ext cx="10515600" cy="837610"/>
          </a:xfrm>
        </p:spPr>
        <p:txBody>
          <a:bodyPr>
            <a:normAutofit fontScale="90000"/>
          </a:bodyPr>
          <a:lstStyle/>
          <a:p>
            <a:r>
              <a:rPr lang="es-CL" dirty="0"/>
              <a:t>Ahora que tu texto ya está revisado, haz lo que sigue: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71C2B8-30E2-6491-37B2-9F5C6F624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421493"/>
            <a:ext cx="10515600" cy="4351338"/>
          </a:xfrm>
        </p:spPr>
        <p:txBody>
          <a:bodyPr/>
          <a:lstStyle/>
          <a:p>
            <a:r>
              <a:rPr lang="es-CL" dirty="0"/>
              <a:t>Transcribe tu texto a la hoja que la profesora dispondrá para ello.</a:t>
            </a:r>
          </a:p>
          <a:p>
            <a:r>
              <a:rPr lang="es-CL" dirty="0"/>
              <a:t>Complementa con un dibujo.</a:t>
            </a:r>
          </a:p>
          <a:p>
            <a:endParaRPr lang="es-CL" sz="4000" dirty="0"/>
          </a:p>
          <a:p>
            <a:pPr marL="0" indent="0">
              <a:buNone/>
            </a:pP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28298278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45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11.3</vt:lpstr>
      <vt:lpstr>Ahora que tu texto ya está revisado, haz lo que sigue: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2024-10-10T15:30:43Z</dcterms:created>
  <dcterms:modified xsi:type="dcterms:W3CDTF">2024-10-11T14:00:28Z</dcterms:modified>
</cp:coreProperties>
</file>