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3CAA10-21B3-314C-CC59-23B0DE9434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97EF80B-3B27-792F-A9FE-0D3F28EB7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DFBCEB-10CA-9821-EC43-D54349558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FB18-7E7C-426F-B980-989C87DB3ACC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5D8539-CB1F-C198-FE03-B5A35DB96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8B88E-ADF8-C364-C45D-E439D479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5C68-7B38-4DE7-A9B1-6F446331E0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134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582D74-7ABD-B578-5A00-26934A9D0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36828E-E6EF-29E3-0A38-39433238E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A60A32-C756-CAAF-4AF3-C954D73A0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FB18-7E7C-426F-B980-989C87DB3ACC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4DD1C5-9549-2DBB-2D27-ED5FEED5D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B556AB-01C4-D2F7-1792-DE4DE063D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5C68-7B38-4DE7-A9B1-6F446331E0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851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E92A342-5372-9200-FD0D-AA75389F24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4B3FCC4-7419-DEC5-77B8-C7768FD5C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7B11F6-B305-371A-A48E-5F681BCAA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FB18-7E7C-426F-B980-989C87DB3ACC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EB15D9-9DA9-877F-B854-03570F537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5975F3-71BE-24C8-E018-2BF8F271E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5C68-7B38-4DE7-A9B1-6F446331E0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952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EDFC60-B3A8-C9F8-F25D-E563AF60A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AC0E9D-41E5-8B57-1872-F1889E03A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DAA8A7-1AE4-8A47-0E8A-50A5B704B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FB18-7E7C-426F-B980-989C87DB3ACC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23FF2C-A650-D3B2-DB98-885A1FA54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4B344C-0BB1-44B2-0DA0-F7C422AC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5C68-7B38-4DE7-A9B1-6F446331E0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4006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D1D89F-CB59-F7A0-6A2D-052820D93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C2839B-2627-53DB-3597-F3FBCE979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3683F3-A39D-26E7-2ED2-4FA571727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FB18-7E7C-426F-B980-989C87DB3ACC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673150-5BDD-405E-9494-EB39E68E1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8C60ED-C3EF-C6B5-4877-63E642706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5C68-7B38-4DE7-A9B1-6F446331E0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54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BD9E7E-6B7C-33C4-30C6-F1E092849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318CA1-1760-30F1-66C6-F65EAE3B0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AC771C-87C8-9A05-4AA6-49C3CE0ED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B06F9C-840A-1255-99B1-9718944DE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FB18-7E7C-426F-B980-989C87DB3ACC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631AE7-F871-A7E1-879D-A833710DC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D72921-6B8C-5E11-6F4E-AC0E38329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5C68-7B38-4DE7-A9B1-6F446331E0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9114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9F6826-1E47-804C-E87D-5F29EBDC7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2B789C-ADFD-8D89-195C-BC1B709BE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AF09340-B5EE-B31C-1759-ADAFCC99E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EF6C126-ED52-F2A2-6C87-FA2E971909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5EBC915-978D-5983-FC50-166646F0F7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7E337C8-C85A-C14E-037C-5549E67CA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FB18-7E7C-426F-B980-989C87DB3ACC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AEC8A2C-3517-03F3-1AE2-CF4B9503F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69477B7-7C93-BB77-D875-E9637E5BD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5C68-7B38-4DE7-A9B1-6F446331E0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469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F3DB8E-F2DF-C9E2-B385-9EF457CBC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F98CA57-15C2-C623-2E4F-6BB6FE19E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FB18-7E7C-426F-B980-989C87DB3ACC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7A9DA91-BF07-B61B-139A-5681E942A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55F131-F777-3865-65D9-5CF5CD2DC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5C68-7B38-4DE7-A9B1-6F446331E0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839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1A7DAFF-85AB-E336-E2D2-80A24BFAB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FB18-7E7C-426F-B980-989C87DB3ACC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E66CDBA-4A5C-6E2A-A5E4-BD1DFA097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E3C3702-8241-5853-A224-D265BD545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5C68-7B38-4DE7-A9B1-6F446331E0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904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D1924A-91F1-969A-0363-B7A29E367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0FF8AF-A719-DCD2-0559-92064D27A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DF73674-D329-F658-B370-CEB677708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1B1A38-59F7-2B20-F3A3-C0C3B90A5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FB18-7E7C-426F-B980-989C87DB3ACC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792454-8DBF-BCE2-AEDB-0FB08E7A1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3065A3-6AF7-5ACC-85F7-219E7AC1C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5C68-7B38-4DE7-A9B1-6F446331E0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6333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62B0E-F78E-8AC6-EF61-6A06C0825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45F0B1C-E449-D2EE-BA43-E07A712342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FAB1E39-3332-4B29-2D40-3DA7AFBA6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AC29AF-B362-4540-49AD-42DE0B2C9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AFB18-7E7C-426F-B980-989C87DB3ACC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E15855-66B9-B9A1-755A-55491AEE4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792609-8570-0DAF-E6BE-3CC53A254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B5C68-7B38-4DE7-A9B1-6F446331E0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8340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9825421-7B35-AD52-BF64-8E4DB3107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FBD65B-9728-5C76-BC7C-E8B4019D4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FFDD51-B00F-6AC5-E079-22D111CC22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AFB18-7E7C-426F-B980-989C87DB3ACC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7B4E4C-4F8E-9F12-07F4-C7C14E36E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645175-7CFC-00E3-5F5C-B5C50EA56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B5C68-7B38-4DE7-A9B1-6F446331E02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087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j230TaJHf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12.1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Escribo un Artículo informativo</a:t>
            </a:r>
          </a:p>
          <a:p>
            <a:r>
              <a:rPr lang="es-CL" dirty="0"/>
              <a:t>17-10-2024</a:t>
            </a:r>
          </a:p>
          <a:p>
            <a:r>
              <a:rPr lang="es-CL" dirty="0"/>
              <a:t>4°Básico</a:t>
            </a:r>
          </a:p>
        </p:txBody>
      </p:sp>
    </p:spTree>
    <p:extLst>
      <p:ext uri="{BB962C8B-B14F-4D97-AF65-F5344CB8AC3E}">
        <p14:creationId xmlns:p14="http://schemas.microsoft.com/office/powerpoint/2010/main" val="223636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1181" y="169182"/>
            <a:ext cx="11689081" cy="1325563"/>
          </a:xfrm>
        </p:spPr>
        <p:txBody>
          <a:bodyPr>
            <a:normAutofit fontScale="90000"/>
          </a:bodyPr>
          <a:lstStyle/>
          <a:p>
            <a:r>
              <a:rPr lang="es-CL" dirty="0"/>
              <a:t>Con toda la información que has recopilado y con la que trajiste hoy;  comienza a escribir un borrador de tu artículo.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CL" dirty="0"/>
              <a:t>1.- En tu cuaderno escribe un borrador de un artículo informativo.</a:t>
            </a:r>
          </a:p>
          <a:p>
            <a:pPr marL="0" indent="0">
              <a:buNone/>
            </a:pPr>
            <a:r>
              <a:rPr lang="es-CL" dirty="0"/>
              <a:t>2.- Recuerda que la estructura de un Artículo informativo es: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dirty="0"/>
              <a:t>Título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dirty="0"/>
              <a:t>Introducción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dirty="0"/>
              <a:t>Desarrollo del tema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dirty="0"/>
              <a:t>Conclusión del tema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s-CL" dirty="0"/>
              <a:t>Imagen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Veamos el siguiente video </a:t>
            </a:r>
            <a:r>
              <a:rPr lang="es-CL" dirty="0">
                <a:hlinkClick r:id="rId2"/>
              </a:rPr>
              <a:t>https://www.youtube.com/watch?v=Yj230TaJHfY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392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88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TALLER DE PRODUCCIÓN DE TEXTO 12.1</vt:lpstr>
      <vt:lpstr>Con toda la información que has recopilado y con la que trajiste hoy;  comienza a escribir un borrador de tu artículo.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2024-10-17T11:27:13Z</dcterms:created>
  <dcterms:modified xsi:type="dcterms:W3CDTF">2024-10-18T16:03:10Z</dcterms:modified>
</cp:coreProperties>
</file>