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10B78-B7C2-5CC5-D322-DBFFB0393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B03CA-E675-3D85-2811-625B719F94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5F9C08-FB7A-4342-82AC-A7380A175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26E1ED-2C3A-0835-8680-84D6C68C5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BADB2F-AB14-2347-90AB-43CC243AA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544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3904A5-390F-3AD7-59F4-C64621BD4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FD82DD-A96D-CB9D-F07E-7988A24985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8876C5-BD44-DF29-F5A4-463F7EF86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F93E79-3CF5-E269-7600-E4CE5360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570671-7675-6A1D-4FD2-DDBE0E52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4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F26FCE-B9D0-E292-23C3-AF7A5C99CA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05628EB-5CF0-1931-6EEA-C98553F7F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20D030-284D-B8CB-B3E1-593BC95EE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3D405E-5C28-0B7D-FAFC-20B24F863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08622B-4F84-9883-D6A9-F1EF9213F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104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830757-41FA-B7D0-1ECE-DE6E6B4B6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30B366-2663-088F-1679-74A58D2AB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16C9F4-E664-5AE3-D369-044F70BCB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0A068F-8838-4307-0DCD-FF3B36D7E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22BDCE-1986-EE0E-80CB-87194083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735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AAA240-3DA6-1179-F89F-FE18674F8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C1A381-1FD1-7AC3-3964-D5585ACEA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ED86AF-696D-36BF-2F16-8C692A178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460170-F8ED-65FD-4E54-0DF03AF86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4569C1-2DB2-6CC2-03CD-BEA9FBA73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183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8E631-8B98-0899-7F9D-CBDCE9770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DBCCA9-276B-FB84-0CB4-61EFC5505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4E7F9D-5287-FB70-0028-F8CA4A3CF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A81F05-14FB-E7AC-CA81-CF89414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B767E8-625E-4B23-E903-324742AD5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B77BFB-2A63-E8C5-7CAA-F205E0967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2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BC21-2B68-DD6A-486B-2D525AAEE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0C23FE-278A-DC20-6867-E8DCDA06E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78EE49-A970-8635-28D9-0B0A43A051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60DEAFD-67C2-CB0D-B6F7-247555D5C3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1C29538-67CB-6F37-6BEF-EB57087FA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2397B45-7EA4-BFDF-8672-BDCE49223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8D6B37-56C7-8247-AB58-A814E58D7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C8D0BB3-A162-8273-0790-0B8ED03C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644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257421-C5D4-186C-1436-B9C5C47D1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2609205-A0D8-D41D-DD6C-4DC1957C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D2EB24A-445E-612E-628E-B891FC586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08F1A7C-BA9F-A3EC-54AB-E46FE63F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43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BFB39E3-D346-E6F7-02F6-F3581CC6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3363EEC-B2A1-61B7-F21B-5D9B5F8C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AEA3EB8-CB27-65A4-E88A-BC6FB8FAD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381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A54A18-6BC4-1154-6668-FDB894307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A0D27B-53A8-2A63-D635-53B3C406F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4AA45F-81D3-0A70-CCC0-84C641DBC1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CA515E-0D1E-E491-BF43-F4A35F34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4C25418-DE78-0967-0A09-2CB5461EA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AE19B5-145F-48CE-A3E2-2BEACD165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76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C58DAD-7436-78EB-51DC-19F949390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792A956-26E5-5B11-7802-9244EFF77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52A867-12BE-041E-438C-2687CA0DD2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4BEF15-C4DE-6707-42D5-CD9663967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C0CF61-117B-618A-39A2-B67ACE24F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DFAFA5B-6970-F352-7191-46CB0BA40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497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7B38D90-F9BD-4A71-58A2-04A4C93B6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04B9C5-06D9-6ED7-4F72-E5F2F9096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533ABD-FAAB-EF76-315C-4A629F575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DAD9A-B31B-4878-956A-510EB1CC59B5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8381EC-A606-73D5-7B68-2E1363D4B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922EE6-86E5-D9A9-4348-6D9B011D3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AC7C5-D26D-419F-B2E2-FC4EEF4F4AF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13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12.2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 Artículo informativo</a:t>
            </a:r>
          </a:p>
          <a:p>
            <a:r>
              <a:rPr lang="es-CL" dirty="0"/>
              <a:t>18-10-2024</a:t>
            </a:r>
          </a:p>
          <a:p>
            <a:r>
              <a:rPr lang="es-CL" dirty="0"/>
              <a:t>4°Básico</a:t>
            </a:r>
          </a:p>
        </p:txBody>
      </p:sp>
    </p:spTree>
    <p:extLst>
      <p:ext uri="{BB962C8B-B14F-4D97-AF65-F5344CB8AC3E}">
        <p14:creationId xmlns:p14="http://schemas.microsoft.com/office/powerpoint/2010/main" val="390907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1181" y="169182"/>
            <a:ext cx="11689081" cy="5042898"/>
          </a:xfrm>
        </p:spPr>
        <p:txBody>
          <a:bodyPr>
            <a:normAutofit/>
          </a:bodyPr>
          <a:lstStyle/>
          <a:p>
            <a:r>
              <a:rPr lang="es-CL" dirty="0"/>
              <a:t>Pasa en limpio tu artículo en la hoja </a:t>
            </a:r>
            <a:r>
              <a:rPr lang="es-CL"/>
              <a:t>de block.  </a:t>
            </a:r>
            <a:r>
              <a:rPr lang="es-CL" dirty="0"/>
              <a:t>Recuerda tener en cuanta las corrección y poner atención a tu letra y ortografía.</a:t>
            </a:r>
          </a:p>
        </p:txBody>
      </p:sp>
    </p:spTree>
    <p:extLst>
      <p:ext uri="{BB962C8B-B14F-4D97-AF65-F5344CB8AC3E}">
        <p14:creationId xmlns:p14="http://schemas.microsoft.com/office/powerpoint/2010/main" val="3836352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12.2</vt:lpstr>
      <vt:lpstr>Pasa en limpio tu artículo en la hoja de block.  Recuerda tener en cuanta las corrección y poner atención a tu letra y ortografía.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2024-10-17T15:27:11Z</dcterms:created>
  <dcterms:modified xsi:type="dcterms:W3CDTF">2024-10-18T16:02:44Z</dcterms:modified>
</cp:coreProperties>
</file>