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CA85E-0FD9-3B38-55B3-CBFFE5E05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07177E-167F-5545-D76A-CF3DB9C99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624D5D-E9FA-303B-15D3-61557168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10D3BF-7923-F44D-78CE-555D3AF11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C3BFA3-9BC0-E7BD-2206-340CDC3B4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533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F6964-06B5-2069-91AC-BC84922D3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C5BE9B-4B6F-B073-FE86-188D9881B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EF1C89-C374-7836-38B5-B688295C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72A294-D8EE-173A-9A4A-2FE66457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3331A5-224D-C34D-F5B8-8356B0E1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1600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518B85-AA0A-F7A4-CBBD-06EA50926E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448D41-74CD-5B0F-0C6F-1BBE271B0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672496-A516-79C8-A526-39DF9E793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B0270E-8985-4627-5D83-A0C88A237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A05CEF-1B42-3F6F-F987-F57D5BAAD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225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4FBFD-0A25-C14B-6B2E-4A476374A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EA6CF8-EB2B-E0A7-9293-984E83167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B41C41-301E-68F5-0EBD-BC4D16C8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5A8AEE-2D70-30C0-CCA2-382552C05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204BB5-8650-42FC-BC91-F016610B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6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DDE8C-14B9-EA98-4AD4-A41EE0D29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B352C2-3A50-B66A-80D9-4C045B283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A30537-FA84-E8F6-F71A-D2783A571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3B1911-1AC2-1440-93A9-183C4568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039C11-DABD-581D-DEF2-5F133671A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967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BFA89B-059C-8D92-189A-7AFED21E6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3F59F6-6982-D208-B5FA-2113B900FC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08C236-F21A-BD88-002C-8F13AE3AC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25D839-BB76-6BBC-5678-4FCFB093D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D77BE0-4283-5CDD-F422-613B2FCA7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0F01FA-2CF2-44F6-B0B6-73B8CA6E1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918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628641-9F4E-C8A2-0FE0-23527DC2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99FB5F-5378-66AF-B8AE-C477119E0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691FE6-7319-4328-807B-478A290EC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A6429D-A24A-5C8F-706C-4E735545F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31E0E0F-46D9-2879-E2CB-CFC482BBE0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989449-E422-FB40-8E8F-31947DA2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0C5B81-C5C8-A8F6-888A-88BAFF9B0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5FA177-B957-0C02-89AA-D4BBC203B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733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6352B-C72F-B973-0109-73977AEFA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DB4AB5-BD11-DB3F-B7C1-E5A64310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F69C28-E751-531B-5077-7EAAD200D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B4007B-3081-36BE-19B1-F0C5360B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066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EF3330-D1EE-45F0-144D-99C3C0BB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A35F173-0D17-76A5-AC18-B7715F85D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6E33F81-FB84-0E12-23CC-59915E92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30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E4C2F4-AB16-AEC6-D80D-0A041D82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FC086E-7A7F-128B-83CD-3DCB96B57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04F7DD-A606-0B3C-E443-E4D5634F4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759D94-A0B2-C899-AD87-231581E0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BAB983-0053-69D3-92C7-928DFD27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A6D5F6-063A-3796-52E9-308AE8FD0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16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76D36-4C64-3B7B-CB90-72F313BAD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E07444-A0BA-314B-3E26-55870A65F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F6CA2B-857D-D39F-F263-0C29C3623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609FAE-598A-DB6E-62A3-49355958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DD072B-B476-E83D-8924-E4EED3B2F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C1C7EF-AA2F-9CB6-325C-C36A12C01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770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F6766C-64F7-FF9F-F9E4-2EC898CEA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F1367-5909-C604-7EAB-23B456FFE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439C5-1E9F-9D0E-8FED-9FED21B7AC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D052D-11DC-4BB7-B823-98F0724CCF33}" type="datetimeFigureOut">
              <a:rPr lang="es-CL" smtClean="0"/>
              <a:t>07-10-2024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85663A-21C5-1B0F-9A6F-C9921B961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3444C8-B7AB-8CD2-AB47-9CD4DC8A1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2407-B49C-4133-AEAD-54A2C20A7CC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51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9.1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L" sz="3200" dirty="0"/>
              <a:t>Crea un texto utilizando correctamente pronombres personales, sustantivos y adjetivos</a:t>
            </a:r>
          </a:p>
          <a:p>
            <a:r>
              <a:rPr lang="es-CL" sz="3200" dirty="0"/>
              <a:t>04-10-2024</a:t>
            </a:r>
          </a:p>
          <a:p>
            <a:r>
              <a:rPr lang="es-CL" sz="3200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3263785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7463"/>
          </a:xfrm>
        </p:spPr>
        <p:txBody>
          <a:bodyPr>
            <a:normAutofit fontScale="90000"/>
          </a:bodyPr>
          <a:lstStyle/>
          <a:p>
            <a:r>
              <a:rPr lang="es-CL" sz="3200" dirty="0"/>
              <a:t>Vamos a crear un texto utilizando las palabras que hemos estado trabajando estas clases.</a:t>
            </a:r>
          </a:p>
        </p:txBody>
      </p:sp>
      <p:pic>
        <p:nvPicPr>
          <p:cNvPr id="1026" name="Picture 2" descr="Pronombres personales :: Tercero de Primaria | Pronombre personal, Pronombres  personales español, Actividades de let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09" y="1389434"/>
            <a:ext cx="5068389" cy="484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ipos de sustantivos COMUNES y PROPIOS - ¡con EJEMPLOS!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91" r="8952" b="16472"/>
          <a:stretch/>
        </p:blipFill>
        <p:spPr bwMode="auto">
          <a:xfrm>
            <a:off x="6004560" y="809897"/>
            <a:ext cx="5778137" cy="3002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L ADJETIVO CALIFICATIVO PARA NIÑOS - YouTub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9" t="11437" r="6349" b="12139"/>
          <a:stretch/>
        </p:blipFill>
        <p:spPr bwMode="auto">
          <a:xfrm>
            <a:off x="6095999" y="3976548"/>
            <a:ext cx="5686697" cy="272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60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565" y="261257"/>
            <a:ext cx="11534503" cy="1031966"/>
          </a:xfrm>
        </p:spPr>
        <p:txBody>
          <a:bodyPr>
            <a:normAutofit fontScale="90000"/>
          </a:bodyPr>
          <a:lstStyle/>
          <a:p>
            <a:r>
              <a:rPr lang="es-CL" dirty="0"/>
              <a:t>Debemos planificar primero, para ello contesta las siguientes preguntas: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3434" y="1293222"/>
            <a:ext cx="11715205" cy="535577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¿Quiénes serán los personajes? (máximo 3 personajes)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¿Dónde se desarrollará la historia?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será el tema central del texto?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será el título del texto?</a:t>
            </a:r>
          </a:p>
          <a:p>
            <a:pPr marL="0" indent="0">
              <a:buNone/>
            </a:pPr>
            <a:r>
              <a:rPr lang="es-CL" dirty="0"/>
              <a:t>Una vez que contestes estas preguntas puedes comenzar a escribir un borrados de tu texto, debes incluir las siguientes palabras: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 3 pronombres personales.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 3 sustantivos propios.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 5 </a:t>
            </a:r>
            <a:r>
              <a:rPr lang="es-CL"/>
              <a:t>sustantivos comunes.</a:t>
            </a:r>
            <a:endParaRPr lang="es-CL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 5 adjetivos.</a:t>
            </a:r>
          </a:p>
        </p:txBody>
      </p:sp>
    </p:spTree>
    <p:extLst>
      <p:ext uri="{BB962C8B-B14F-4D97-AF65-F5344CB8AC3E}">
        <p14:creationId xmlns:p14="http://schemas.microsoft.com/office/powerpoint/2010/main" val="3372177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124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de Office</vt:lpstr>
      <vt:lpstr>TALLER DE PRODUCCIÓN DE TEXTO 9.1</vt:lpstr>
      <vt:lpstr>Vamos a crear un texto utilizando las palabras que hemos estado trabajando estas clases.</vt:lpstr>
      <vt:lpstr>Debemos planificar primero, para ello contesta las siguientes preguntas: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2024-10-03T20:06:03Z</dcterms:created>
  <dcterms:modified xsi:type="dcterms:W3CDTF">2024-10-07T13:32:24Z</dcterms:modified>
</cp:coreProperties>
</file>