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99AE0-253F-5F02-0A94-8D2AFD0AE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BF74B0-7182-ECA2-4761-2B01DB6B5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57F7CE-5388-9461-733B-1BD2A094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72DBB7-4A99-B161-6E8E-D5F53F2A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3A1089-52AC-FAA4-073F-0B8C3F2D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70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65287-B403-D3E3-F8AB-108D42BD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BE16C5-278C-3269-3FB9-9D718FC19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741A1B-5D9B-66DF-D265-7EF3A8F7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49D2C-8C2F-A545-EEF9-2079984D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414FA-A6CE-0166-78D8-4534D4CD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13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A62BCC-4F28-422C-3CDB-72AF2500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8A69F9-88DD-F521-3879-896F47954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30D2F8-294F-160C-81AB-D6C0BF37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BB5E58-A980-448F-9F51-4531605C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2D3C12-0CFF-46D7-78D2-4EB1D6E6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68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557DA-1D06-D6FD-2BCE-197C63EA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520BC4-693A-CCD2-7218-8A58D1DC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437DAB-CC7A-12E0-157E-7515283D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D858F5-F8E7-A508-18D5-55932260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705F05-864C-4686-4D2D-24C75341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53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48EA3-F28E-F911-A89D-4F077FB1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89984F-0BB4-467F-7161-230CAE3FE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DE2C81-222C-890E-7E80-95AEDF58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A3304D-E3EF-9B31-43C8-0398729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45001-5D5A-76FA-DF25-7D7B4FD1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231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60972-453F-931F-596A-9C762A46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1A0BFF-A1B2-4C91-11CB-418267131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F42AE0-AF56-5F0D-D503-474FACA6C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938CB3-2A54-324B-BCBC-7B228939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D9FB4D-B9FD-9A0E-DDB3-DC9496895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7F1404-3B2A-FAB8-DDEC-FD8C9899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2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57BE2-70D6-7869-AB16-B6BC94FE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16CB71-7404-7460-C770-EFEFC037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C84B55-923A-0B88-1915-402315EB6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8B13B5-A9AB-5D37-E0CB-B5F2C8702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A07748-9FD0-2FFF-9DF6-BF63CACF0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52A8B0-D6A6-451B-4726-B99351AC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6E97BE-EC4B-CDD5-12BC-CBE69F03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367E83-54A7-F9F8-F5DB-780D897E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914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3AB19-EB4E-56C7-02C8-001EE49C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1A18A9-893F-4D8D-6E74-EADD3C4A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2A5087-D5ED-81C0-D5F7-DA5DE418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DBB726-B176-0D75-1E3B-DA62B483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68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AE57DB-9F5E-8F34-C1D5-049FF816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2E6AAAC-C159-7C4B-2B90-D8B8C85B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B9CB26-B7FE-54F2-8A2D-2C79AD58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207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2C990-3D1D-1A7C-D32B-E0F9217C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7A1C73-C926-7FC7-2537-8A6A19820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F002C8-1BCC-0A27-A322-2540E1303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1C39C4-2CBB-9625-B5BD-CF57A29B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4AA8C4-D549-05EF-5FB1-8DB616D7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DBA9B7-AF7C-B33E-D1FA-3FD3329D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74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77E68-1E0F-A911-6DF8-D80D5718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4B7391-1F00-BCD3-5509-9E071352C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39EB7F-AAD1-D426-18F7-AC3A257B0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92BAD9-A92F-A0A5-C251-3FD4C82D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DA7A90-82F5-3187-423D-A469FEA3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F54338-9E89-7B28-5D64-250545B6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38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F5B8F41-0826-DCC6-2021-8A18C6C4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5CE017-855E-2488-F892-C89178E49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269EB5-AB42-E7C4-A24E-C45B17FD0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DC0B-2041-40F1-A5F9-4A595B607110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3BC78B-B317-210B-0CE9-AFCED7F71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A16110-AAA6-1D15-C3F0-BFF7CDB66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E91A-56A3-4DF2-B2BE-98AF1AC84A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8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9.2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Crea un texto utilizando correctamente pronombres personales, sustantivos y adjetivos</a:t>
            </a:r>
          </a:p>
          <a:p>
            <a:r>
              <a:rPr lang="es-CL"/>
              <a:t>07-10-2024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418324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463"/>
          </a:xfrm>
        </p:spPr>
        <p:txBody>
          <a:bodyPr>
            <a:normAutofit fontScale="90000"/>
          </a:bodyPr>
          <a:lstStyle/>
          <a:p>
            <a:r>
              <a:rPr lang="es-CL" sz="3200" dirty="0"/>
              <a:t>Vamos a crear un texto utilizando las palabras que hemos estado trabajando estas clases.</a:t>
            </a:r>
          </a:p>
        </p:txBody>
      </p:sp>
      <p:pic>
        <p:nvPicPr>
          <p:cNvPr id="1026" name="Picture 2" descr="Pronombres personales :: Tercero de Primaria | Pronombre personal, Pronombres  personales español, Actividades de le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9" y="1389434"/>
            <a:ext cx="5068389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pos de sustantivos COMUNES y PROPIOS - ¡con EJEMPLOS!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1" r="8952" b="16472"/>
          <a:stretch/>
        </p:blipFill>
        <p:spPr bwMode="auto">
          <a:xfrm>
            <a:off x="6004560" y="809897"/>
            <a:ext cx="5778137" cy="300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 ADJETIVO CALIFICATIVO PARA NIÑOS - YouTub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9" t="11437" r="6349" b="12139"/>
          <a:stretch/>
        </p:blipFill>
        <p:spPr bwMode="auto">
          <a:xfrm>
            <a:off x="6095999" y="3976548"/>
            <a:ext cx="5686697" cy="27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3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clase anterior trabajamos en la planificación del texto…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AHORA VAMOS A TRABAJAR:</a:t>
            </a:r>
          </a:p>
          <a:p>
            <a:pPr marL="0" indent="0">
              <a:buNone/>
            </a:pPr>
            <a:r>
              <a:rPr lang="es-CL" dirty="0"/>
              <a:t>Escribe en tu cuaderno tu historia, guiándote por la respuestas de tu planificación.  </a:t>
            </a:r>
          </a:p>
          <a:p>
            <a:pPr marL="0" indent="0">
              <a:buNone/>
            </a:pPr>
            <a:r>
              <a:rPr lang="es-CL" dirty="0"/>
              <a:t>Recuerda que debes incluir los 3 pronombre, los 3 sustantivos propios, los 5 sustantivos comunes y los </a:t>
            </a:r>
            <a:r>
              <a:rPr lang="es-CL"/>
              <a:t>5 adjetivos.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4492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PRODUCCIÓN DE TEXTO 9.2</vt:lpstr>
      <vt:lpstr>Vamos a crear un texto utilizando las palabras que hemos estado trabajando estas clases.</vt:lpstr>
      <vt:lpstr>La clase anterior trabajamos en la planificación del texto…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2024-10-07T01:48:15Z</dcterms:created>
  <dcterms:modified xsi:type="dcterms:W3CDTF">2024-10-07T13:32:41Z</dcterms:modified>
</cp:coreProperties>
</file>