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B99AE0-253F-5F02-0A94-8D2AFD0AE9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9BF74B0-7182-ECA2-4761-2B01DB6B5C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57F7CE-5388-9461-733B-1BD2A0946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DC0B-2041-40F1-A5F9-4A595B607110}" type="datetimeFigureOut">
              <a:rPr lang="es-CL" smtClean="0"/>
              <a:t>07-10-2024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72DBB7-4A99-B161-6E8E-D5F53F2AF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3A1089-52AC-FAA4-073F-0B8C3F2D2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E91A-56A3-4DF2-B2BE-98AF1AC84A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4700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A65287-B403-D3E3-F8AB-108D42BD4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FBE16C5-278C-3269-3FB9-9D718FC193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D741A1B-5D9B-66DF-D265-7EF3A8F7E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DC0B-2041-40F1-A5F9-4A595B607110}" type="datetimeFigureOut">
              <a:rPr lang="es-CL" smtClean="0"/>
              <a:t>07-10-2024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A49D2C-8C2F-A545-EEF9-2079984D1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9414FA-A6CE-0166-78D8-4534D4CDA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E91A-56A3-4DF2-B2BE-98AF1AC84A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3138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4A62BCC-4F28-422C-3CDB-72AF250065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68A69F9-88DD-F521-3879-896F47954E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30D2F8-294F-160C-81AB-D6C0BF375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DC0B-2041-40F1-A5F9-4A595B607110}" type="datetimeFigureOut">
              <a:rPr lang="es-CL" smtClean="0"/>
              <a:t>07-10-2024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5BB5E58-A980-448F-9F51-4531605C9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2D3C12-0CFF-46D7-78D2-4EB1D6E6E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E91A-56A3-4DF2-B2BE-98AF1AC84A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6884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C557DA-1D06-D6FD-2BCE-197C63EA9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3520BC4-693A-CCD2-7218-8A58D1DC0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437DAB-CC7A-12E0-157E-7515283D9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DC0B-2041-40F1-A5F9-4A595B607110}" type="datetimeFigureOut">
              <a:rPr lang="es-CL" smtClean="0"/>
              <a:t>07-10-2024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D858F5-F8E7-A508-18D5-55932260D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705F05-864C-4686-4D2D-24C753415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E91A-56A3-4DF2-B2BE-98AF1AC84A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7537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048EA3-F28E-F911-A89D-4F077FB16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189984F-0BB4-467F-7161-230CAE3FE2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DE2C81-222C-890E-7E80-95AEDF58F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DC0B-2041-40F1-A5F9-4A595B607110}" type="datetimeFigureOut">
              <a:rPr lang="es-CL" smtClean="0"/>
              <a:t>07-10-2024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A3304D-E3EF-9B31-43C8-039872966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A45001-5D5A-76FA-DF25-7D7B4FD15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E91A-56A3-4DF2-B2BE-98AF1AC84A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12314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A60972-453F-931F-596A-9C762A469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1A0BFF-A1B2-4C91-11CB-4182671313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9F42AE0-AF56-5F0D-D503-474FACA6CB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938CB3-2A54-324B-BCBC-7B2289390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DC0B-2041-40F1-A5F9-4A595B607110}" type="datetimeFigureOut">
              <a:rPr lang="es-CL" smtClean="0"/>
              <a:t>07-10-2024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5D9FB4D-B9FD-9A0E-DDB3-DC9496895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97F1404-3B2A-FAB8-DDEC-FD8C98991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E91A-56A3-4DF2-B2BE-98AF1AC84A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522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B57BE2-70D6-7869-AB16-B6BC94FE3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116CB71-7404-7460-C770-EFEFC03734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6C84B55-923A-0B88-1915-402315EB6A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8B13B5-A9AB-5D37-E0CB-B5F2C87025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AA07748-9FD0-2FFF-9DF6-BF63CACF0E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252A8B0-D6A6-451B-4726-B99351ACA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DC0B-2041-40F1-A5F9-4A595B607110}" type="datetimeFigureOut">
              <a:rPr lang="es-CL" smtClean="0"/>
              <a:t>07-10-2024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56E97BE-EC4B-CDD5-12BC-CBE69F036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B367E83-54A7-F9F8-F5DB-780D897EB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E91A-56A3-4DF2-B2BE-98AF1AC84A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9140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33AB19-EB4E-56C7-02C8-001EE49C5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61A18A9-893F-4D8D-6E74-EADD3C4AF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DC0B-2041-40F1-A5F9-4A595B607110}" type="datetimeFigureOut">
              <a:rPr lang="es-CL" smtClean="0"/>
              <a:t>07-10-2024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62A5087-D5ED-81C0-D5F7-DA5DE418B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1DBB726-B176-0D75-1E3B-DA62B4837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E91A-56A3-4DF2-B2BE-98AF1AC84A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6680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1AE57DB-9F5E-8F34-C1D5-049FF816C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DC0B-2041-40F1-A5F9-4A595B607110}" type="datetimeFigureOut">
              <a:rPr lang="es-CL" smtClean="0"/>
              <a:t>07-10-2024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2E6AAAC-C159-7C4B-2B90-D8B8C85B8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BB9CB26-B7FE-54F2-8A2D-2C79AD585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E91A-56A3-4DF2-B2BE-98AF1AC84A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2078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62C990-3D1D-1A7C-D32B-E0F9217C6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7A1C73-C926-7FC7-2537-8A6A19820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7F002C8-1BCC-0A27-A322-2540E13038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71C39C4-2CBB-9625-B5BD-CF57A29BF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DC0B-2041-40F1-A5F9-4A595B607110}" type="datetimeFigureOut">
              <a:rPr lang="es-CL" smtClean="0"/>
              <a:t>07-10-2024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24AA8C4-D549-05EF-5FB1-8DB616D72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BDBA9B7-AF7C-B33E-D1FA-3FD3329D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E91A-56A3-4DF2-B2BE-98AF1AC84A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3742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377E68-1E0F-A911-6DF8-D80D57183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54B7391-1F00-BCD3-5509-9E071352C7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739EB7F-AAD1-D426-18F7-AC3A257B00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292BAD9-A92F-A0A5-C251-3FD4C82D3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DC0B-2041-40F1-A5F9-4A595B607110}" type="datetimeFigureOut">
              <a:rPr lang="es-CL" smtClean="0"/>
              <a:t>07-10-2024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DA7A90-82F5-3187-423D-A469FEA39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BF54338-9E89-7B28-5D64-250545B68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E91A-56A3-4DF2-B2BE-98AF1AC84A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6382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F5B8F41-0826-DCC6-2021-8A18C6C41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75CE017-855E-2488-F892-C89178E490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E269EB5-AB42-E7C4-A24E-C45B17FD05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4DC0B-2041-40F1-A5F9-4A595B607110}" type="datetimeFigureOut">
              <a:rPr lang="es-CL" smtClean="0"/>
              <a:t>07-10-2024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3BC78B-B317-210B-0CE9-AFCED7F712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A16110-AAA6-1D15-C3F0-BFF7CDB668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7E91A-56A3-4DF2-B2BE-98AF1AC84A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3885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PRODUCCIÓN DE TEXTO 9.2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/>
              <a:t>Crea un texto utilizando correctamente pronombres personales, sustantivos y adjetivos</a:t>
            </a:r>
          </a:p>
          <a:p>
            <a:r>
              <a:rPr lang="es-CL"/>
              <a:t>07-10-2024</a:t>
            </a:r>
            <a:endParaRPr lang="es-CL" dirty="0"/>
          </a:p>
          <a:p>
            <a:r>
              <a:rPr lang="es-CL" dirty="0"/>
              <a:t>3° Básico</a:t>
            </a:r>
          </a:p>
        </p:txBody>
      </p:sp>
    </p:spTree>
    <p:extLst>
      <p:ext uri="{BB962C8B-B14F-4D97-AF65-F5344CB8AC3E}">
        <p14:creationId xmlns:p14="http://schemas.microsoft.com/office/powerpoint/2010/main" val="4183245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27463"/>
          </a:xfrm>
        </p:spPr>
        <p:txBody>
          <a:bodyPr>
            <a:normAutofit fontScale="90000"/>
          </a:bodyPr>
          <a:lstStyle/>
          <a:p>
            <a:r>
              <a:rPr lang="es-CL" sz="3200" dirty="0"/>
              <a:t>Vamos a crear un texto utilizando las palabras que hemos estado trabajando estas clases.</a:t>
            </a:r>
          </a:p>
        </p:txBody>
      </p:sp>
      <p:pic>
        <p:nvPicPr>
          <p:cNvPr id="1026" name="Picture 2" descr="Pronombres personales :: Tercero de Primaria | Pronombre personal, Pronombres  personales español, Actividades de letr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509" y="1389434"/>
            <a:ext cx="5068389" cy="4846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Tipos de sustantivos COMUNES y PROPIOS - ¡con EJEMPLOS!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91" r="8952" b="16472"/>
          <a:stretch/>
        </p:blipFill>
        <p:spPr bwMode="auto">
          <a:xfrm>
            <a:off x="6004560" y="809897"/>
            <a:ext cx="5778137" cy="3002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EL ADJETIVO CALIFICATIVO PARA NIÑOS - YouTube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79" t="11437" r="6349" b="12139"/>
          <a:stretch/>
        </p:blipFill>
        <p:spPr bwMode="auto">
          <a:xfrm>
            <a:off x="6095999" y="3976548"/>
            <a:ext cx="5686697" cy="2729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9830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La clase anterior trabajamos en la planificación del texto…</a:t>
            </a: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AHORA VAMOS A TRABAJAR:</a:t>
            </a:r>
          </a:p>
          <a:p>
            <a:pPr marL="0" indent="0">
              <a:buNone/>
            </a:pPr>
            <a:r>
              <a:rPr lang="es-CL" dirty="0"/>
              <a:t>Escribe en tu cuaderno tu historia, guiándote por la respuestas de tu planificación.  </a:t>
            </a:r>
          </a:p>
          <a:p>
            <a:pPr marL="0" indent="0">
              <a:buNone/>
            </a:pPr>
            <a:r>
              <a:rPr lang="es-CL" dirty="0"/>
              <a:t>Recuerda que debes incluir los 3 pronombre, los 3 sustantivos propios, los 5 sustantivos comunes y los </a:t>
            </a:r>
            <a:r>
              <a:rPr lang="es-CL"/>
              <a:t>5 adjetivos.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444921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Panorámica</PresentationFormat>
  <Paragraphs>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TALLER DE PRODUCCIÓN DE TEXTO 9.2</vt:lpstr>
      <vt:lpstr>Vamos a crear un texto utilizando las palabras que hemos estado trabajando estas clases.</vt:lpstr>
      <vt:lpstr>La clase anterior trabajamos en la planificación del texto…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2024-10-07T01:48:15Z</dcterms:created>
  <dcterms:modified xsi:type="dcterms:W3CDTF">2024-10-07T13:32:41Z</dcterms:modified>
</cp:coreProperties>
</file>