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5550" y="1537968"/>
            <a:ext cx="6235831" cy="894147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Artes visuales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3988" y="566283"/>
            <a:ext cx="3071617" cy="24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7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384280"/>
            <a:ext cx="10820400" cy="44980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3200" u="sng" dirty="0">
                <a:latin typeface="Cambria" panose="02040503050406030204" pitchFamily="18" charset="0"/>
                <a:ea typeface="Cambria" panose="02040503050406030204" pitchFamily="18" charset="0"/>
              </a:rPr>
              <a:t>Pregunta inicial </a:t>
            </a:r>
          </a:p>
          <a:p>
            <a:pPr marL="0" indent="0" algn="ctr">
              <a:buNone/>
            </a:pPr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¿Qué son las artes visuales para ti? Explícalo</a:t>
            </a:r>
          </a:p>
          <a:p>
            <a:pPr marL="0" indent="0" algn="ctr">
              <a:buNone/>
            </a:pP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158738" y="3176833"/>
            <a:ext cx="8088198" cy="155542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84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2999" y="788791"/>
            <a:ext cx="10030097" cy="1299754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Desafío:</a:t>
            </a: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Crear una portada para nuestro cuaderno de artes visuales</a:t>
            </a: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0449" y="2252671"/>
            <a:ext cx="1092566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1.- Escoger una temática para crear la portada:</a:t>
            </a: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2.- ¿Por qué escogí este tema para crear la portada de mi cuaderno?</a:t>
            </a: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3.- ¿Qué quiero mostrar en la portada de mi cuaderno? </a:t>
            </a: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4.- En una hoja en blanco de tu cuaderno o croquera crea tu portada utilizando toda tu creatividad.</a:t>
            </a:r>
          </a:p>
          <a:p>
            <a:endParaRPr lang="es-C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000" dirty="0">
                <a:latin typeface="Cambria" panose="02040503050406030204" pitchFamily="18" charset="0"/>
                <a:ea typeface="Cambria" panose="02040503050406030204" pitchFamily="18" charset="0"/>
              </a:rPr>
              <a:t>MANOS A LA OBRA </a:t>
            </a:r>
          </a:p>
          <a:p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63571" y="3180038"/>
            <a:ext cx="3431357" cy="57503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Naturaleza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397603" y="3180038"/>
            <a:ext cx="3431357" cy="57503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Emociones 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7986859" y="3180037"/>
            <a:ext cx="3431357" cy="57503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Figuras geométricas </a:t>
            </a:r>
          </a:p>
        </p:txBody>
      </p:sp>
    </p:spTree>
    <p:extLst>
      <p:ext uri="{BB962C8B-B14F-4D97-AF65-F5344CB8AC3E}">
        <p14:creationId xmlns:p14="http://schemas.microsoft.com/office/powerpoint/2010/main" val="1631335315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54</TotalTime>
  <Words>99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Cambria</vt:lpstr>
      <vt:lpstr>Century Gothic</vt:lpstr>
      <vt:lpstr>Estela de condensación</vt:lpstr>
      <vt:lpstr>Artes visuales </vt:lpstr>
      <vt:lpstr>Presentación de PowerPoint</vt:lpstr>
      <vt:lpstr>Desafío:  Crear una portada para nuestro cuaderno de artes visuales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Muralismo</dc:title>
  <dc:creator>Ale</dc:creator>
  <cp:lastModifiedBy>pablo espinosa perez</cp:lastModifiedBy>
  <cp:revision>8</cp:revision>
  <dcterms:created xsi:type="dcterms:W3CDTF">2023-09-27T02:19:42Z</dcterms:created>
  <dcterms:modified xsi:type="dcterms:W3CDTF">2025-03-12T14:17:55Z</dcterms:modified>
</cp:coreProperties>
</file>