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63" r:id="rId4"/>
    <p:sldId id="26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3/18/2025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277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3/18/2025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650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3/18/2025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359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3/18/2025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471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3/18/2025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923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3/18/2025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9624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3/18/2025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0117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3/18/2025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224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3/18/2025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557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3/18/2025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6938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3/18/2025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39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3/18/2025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937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0GVEQBk8-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Artes visuales </a:t>
            </a:r>
            <a:br>
              <a:rPr lang="es-CL" dirty="0"/>
            </a:br>
            <a:r>
              <a:rPr lang="es-CL" dirty="0"/>
              <a:t>2° BÁSICO 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82029"/>
            <a:ext cx="4399521" cy="3114268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1226" y="306569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279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1178" y="1296785"/>
            <a:ext cx="10450286" cy="1492132"/>
          </a:xfrm>
        </p:spPr>
        <p:txBody>
          <a:bodyPr>
            <a:normAutofit fontScale="90000"/>
          </a:bodyPr>
          <a:lstStyle/>
          <a:p>
            <a:pPr algn="ctr"/>
            <a:r>
              <a:rPr lang="es-CL" sz="7300" dirty="0">
                <a:latin typeface="Cambria" panose="02040503050406030204" pitchFamily="18" charset="0"/>
                <a:ea typeface="Cambria" panose="02040503050406030204" pitchFamily="18" charset="0"/>
              </a:rPr>
              <a:t>Actividad 2:</a:t>
            </a:r>
            <a:br>
              <a:rPr lang="es-CL" sz="73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sz="44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“</a:t>
            </a:r>
            <a: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  <a:t>Emociones e ideas</a:t>
            </a:r>
            <a:r>
              <a:rPr lang="es-CL" sz="5300" dirty="0">
                <a:latin typeface="Cambria" panose="02040503050406030204" pitchFamily="18" charset="0"/>
                <a:ea typeface="Cambria" panose="02040503050406030204" pitchFamily="18" charset="0"/>
              </a:rPr>
              <a:t>” </a:t>
            </a:r>
          </a:p>
        </p:txBody>
      </p:sp>
    </p:spTree>
    <p:extLst>
      <p:ext uri="{BB962C8B-B14F-4D97-AF65-F5344CB8AC3E}">
        <p14:creationId xmlns:p14="http://schemas.microsoft.com/office/powerpoint/2010/main" val="3289180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82755" y="587159"/>
            <a:ext cx="10178322" cy="5408023"/>
          </a:xfrm>
        </p:spPr>
        <p:txBody>
          <a:bodyPr/>
          <a:lstStyle/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  <p:sp>
        <p:nvSpPr>
          <p:cNvPr id="2" name="CuadroTexto 1"/>
          <p:cNvSpPr txBox="1"/>
          <p:nvPr/>
        </p:nvSpPr>
        <p:spPr>
          <a:xfrm>
            <a:off x="352522" y="336515"/>
            <a:ext cx="11038787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1.- Observa el siguiente cuento </a:t>
            </a:r>
          </a:p>
          <a:p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https://www.youtube.com/watch?v=g0GVEQBk8-E</a:t>
            </a:r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 Abraza tu miedo </a:t>
            </a:r>
          </a:p>
          <a:p>
            <a:endParaRPr lang="es-C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s-C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2.- Creen un dibujo que muestre  la emoción que aparecía en el cuento.</a:t>
            </a:r>
          </a:p>
          <a:p>
            <a:endParaRPr lang="es-C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s-C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3.-  ¿Cuándo sientes miedo? </a:t>
            </a:r>
          </a:p>
          <a:p>
            <a:r>
              <a:rPr lang="es-CL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946649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Lo lograste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0347" y="1771061"/>
            <a:ext cx="6131105" cy="3444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3770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63</Words>
  <Application>Microsoft Office PowerPoint</Application>
  <PresentationFormat>Panorámica</PresentationFormat>
  <Paragraphs>12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Tema de Office</vt:lpstr>
      <vt:lpstr>Artes visuales  2° BÁSICO  </vt:lpstr>
      <vt:lpstr>Actividad 2:  “Emociones e ideas” </vt:lpstr>
      <vt:lpstr>Presentación de PowerPoint</vt:lpstr>
      <vt:lpstr>Lo lograste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FormAS GEOMETRICAS 1° BÁSICO</dc:title>
  <dc:creator>Ale</dc:creator>
  <cp:lastModifiedBy>pablo espinosa perez</cp:lastModifiedBy>
  <cp:revision>16</cp:revision>
  <dcterms:created xsi:type="dcterms:W3CDTF">2023-08-18T01:22:07Z</dcterms:created>
  <dcterms:modified xsi:type="dcterms:W3CDTF">2025-03-18T16:12:45Z</dcterms:modified>
</cp:coreProperties>
</file>