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24251" y="640081"/>
            <a:ext cx="5878287" cy="1825096"/>
          </a:xfrm>
        </p:spPr>
        <p:txBody>
          <a:bodyPr/>
          <a:lstStyle/>
          <a:p>
            <a:pPr algn="ctr"/>
            <a:r>
              <a:rPr lang="es-CL" dirty="0"/>
              <a:t>Artes visuales </a:t>
            </a:r>
            <a:br>
              <a:rPr lang="es-CL" dirty="0"/>
            </a:br>
            <a:r>
              <a:rPr lang="es-CL" dirty="0"/>
              <a:t>3° básico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512" t="58170" r="71860" b="13675"/>
          <a:stretch/>
        </p:blipFill>
        <p:spPr>
          <a:xfrm>
            <a:off x="2643308" y="2560320"/>
            <a:ext cx="3509682" cy="298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97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 2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6600" dirty="0">
                <a:latin typeface="Cambria" panose="02040503050406030204" pitchFamily="18" charset="0"/>
                <a:ea typeface="Cambria" panose="02040503050406030204" pitchFamily="18" charset="0"/>
              </a:rPr>
              <a:t>¿Cómo es la naturaleza? </a:t>
            </a:r>
          </a:p>
        </p:txBody>
      </p:sp>
    </p:spTree>
    <p:extLst>
      <p:ext uri="{BB962C8B-B14F-4D97-AF65-F5344CB8AC3E}">
        <p14:creationId xmlns:p14="http://schemas.microsoft.com/office/powerpoint/2010/main" val="3602226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9821" y="1036530"/>
            <a:ext cx="9262149" cy="3431774"/>
          </a:xfrm>
        </p:spPr>
        <p:txBody>
          <a:bodyPr>
            <a:normAutofit/>
          </a:bodyPr>
          <a:lstStyle/>
          <a:p>
            <a:pPr algn="ctr"/>
            <a:r>
              <a:rPr lang="es-CL" dirty="0">
                <a:latin typeface="Cambria" panose="02040503050406030204" pitchFamily="18" charset="0"/>
                <a:ea typeface="Cambria" panose="02040503050406030204" pitchFamily="18" charset="0"/>
              </a:rPr>
              <a:t>Pregunta inicial </a:t>
            </a:r>
            <a:br>
              <a:rPr lang="es-CL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s-CL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CL" dirty="0">
                <a:latin typeface="Cambria" panose="02040503050406030204" pitchFamily="18" charset="0"/>
                <a:ea typeface="Cambria" panose="02040503050406030204" pitchFamily="18" charset="0"/>
              </a:rPr>
              <a:t>¿Qué podemos encontrar en la naturaleza? </a:t>
            </a:r>
            <a:br>
              <a:rPr lang="es-CL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s-CL" dirty="0">
                <a:latin typeface="Cambria" panose="02040503050406030204" pitchFamily="18" charset="0"/>
                <a:ea typeface="Cambria" panose="02040503050406030204" pitchFamily="18" charset="0"/>
              </a:rPr>
              <a:t>Dibuja 3 elementos diferentes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9874" y="1111945"/>
            <a:ext cx="10820400" cy="4024125"/>
          </a:xfrm>
        </p:spPr>
        <p:txBody>
          <a:bodyPr/>
          <a:lstStyle/>
          <a:p>
            <a:pPr marL="0" indent="0">
              <a:buNone/>
            </a:pPr>
            <a:endParaRPr lang="es-CL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s-CL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9204" y="627214"/>
            <a:ext cx="2300500" cy="1272131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1009504" y="4326902"/>
            <a:ext cx="2884602" cy="214931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redondeado 5"/>
          <p:cNvSpPr/>
          <p:nvPr/>
        </p:nvSpPr>
        <p:spPr>
          <a:xfrm>
            <a:off x="4379430" y="4326902"/>
            <a:ext cx="2884602" cy="214931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redondeado 6"/>
          <p:cNvSpPr/>
          <p:nvPr/>
        </p:nvSpPr>
        <p:spPr>
          <a:xfrm>
            <a:off x="7744852" y="4326902"/>
            <a:ext cx="2884602" cy="214931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3787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70263" y="1730830"/>
            <a:ext cx="109989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>
                <a:latin typeface="Cambria" panose="02040503050406030204" pitchFamily="18" charset="0"/>
                <a:ea typeface="Cambria" panose="02040503050406030204" pitchFamily="18" charset="0"/>
              </a:rPr>
              <a:t>Desafío:  ¿Te atreves a dibujar la naturaleza ?  </a:t>
            </a:r>
          </a:p>
          <a:p>
            <a:endParaRPr lang="es-CL" sz="3200" dirty="0"/>
          </a:p>
          <a:p>
            <a:r>
              <a:rPr lang="es-CL" sz="3200" dirty="0"/>
              <a:t>1.- Piensa en cómo es la naturaleza. </a:t>
            </a:r>
          </a:p>
          <a:p>
            <a:endParaRPr lang="es-CL" sz="3200" dirty="0"/>
          </a:p>
          <a:p>
            <a:r>
              <a:rPr lang="es-CL" sz="3200" dirty="0"/>
              <a:t>2.- Visualiza un lugar en donde solo haya  naturaleza. </a:t>
            </a:r>
          </a:p>
          <a:p>
            <a:r>
              <a:rPr lang="es-CL" sz="3200" dirty="0"/>
              <a:t> </a:t>
            </a:r>
          </a:p>
          <a:p>
            <a:r>
              <a:rPr lang="es-CL" sz="3200" dirty="0"/>
              <a:t>3.- Dibuja y colorea lo que visualizas.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991" y="1084316"/>
            <a:ext cx="1870483" cy="165786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927771" y="169817"/>
            <a:ext cx="2024743" cy="5747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18-03-2025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5637229" y="5762703"/>
            <a:ext cx="6212264" cy="1018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600" dirty="0">
                <a:latin typeface="Cambria" panose="02040503050406030204" pitchFamily="18" charset="0"/>
                <a:ea typeface="Cambria" panose="02040503050406030204" pitchFamily="18" charset="0"/>
              </a:rPr>
              <a:t>MANOS A LA OBRA </a:t>
            </a:r>
          </a:p>
        </p:txBody>
      </p:sp>
    </p:spTree>
    <p:extLst>
      <p:ext uri="{BB962C8B-B14F-4D97-AF65-F5344CB8AC3E}">
        <p14:creationId xmlns:p14="http://schemas.microsoft.com/office/powerpoint/2010/main" val="1652099382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116</TotalTime>
  <Words>76</Words>
  <Application>Microsoft Office PowerPoint</Application>
  <PresentationFormat>Panorámica</PresentationFormat>
  <Paragraphs>13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Cambria</vt:lpstr>
      <vt:lpstr>Century Gothic</vt:lpstr>
      <vt:lpstr>Estela de condensación</vt:lpstr>
      <vt:lpstr>Artes visuales  3° básico </vt:lpstr>
      <vt:lpstr>ACTIVIDAD 2 </vt:lpstr>
      <vt:lpstr>Pregunta inicial   ¿Qué podemos encontrar en la naturaleza?  Dibuja 3 elementos diferentes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 3° básico</dc:title>
  <dc:creator>Ale</dc:creator>
  <cp:lastModifiedBy>pablo espinosa perez</cp:lastModifiedBy>
  <cp:revision>7</cp:revision>
  <dcterms:created xsi:type="dcterms:W3CDTF">2023-05-30T14:34:07Z</dcterms:created>
  <dcterms:modified xsi:type="dcterms:W3CDTF">2025-03-18T16:13:28Z</dcterms:modified>
</cp:coreProperties>
</file>