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8B327-3998-41AD-6FD1-8EC6843FC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6FC27C-2CBF-D8FA-292F-B020C9BC5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E92DFF-4FEB-59B9-44DF-35E664D6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337F1-0AC7-DD65-CDD1-D9621828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85A888-71F1-9B51-2983-2DCDCECA3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2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E49E2-10D7-6525-A491-56C9116A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F38F05-4CA3-3505-3F77-4A490BAB3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925230-82C9-E2AD-1CB9-4774BA94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075B4-9FAA-9329-F8DD-BED60A3E8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9C9DE-4FD5-DE3A-4FD7-29A24C9A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664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FF59BF-0B06-DB2D-4E81-0B04CF146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047898-A137-2EEE-0ED0-8A799AD1B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E27D4A-E0F8-11B1-BF8C-04CFDF1A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09B0D0-46D6-AAB7-275A-0DDF5A4E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B2B0C-616E-EB93-95C7-777A9BE6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57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5105F-A755-6F9D-2DF9-BB931158E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B15B89-4AD8-B261-2865-3EE538A10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7B123F-76F8-45E1-04E8-556E9EEA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B8C068-DC7F-5532-9E43-4B52303C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F13879-D8F7-1898-9DD4-948DEC0C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768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76572-D681-30E4-643F-DF2C06A8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A8D647-E440-CDE5-5DC8-43CB50B5F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03E64E-3246-496C-154F-C14C8070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AE8250-49F7-BA78-68BB-E016EAD34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4035F-23BC-2DE7-11F1-2E92EEA5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3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43597-1872-87DF-2D2B-C5A185C3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CA6E2C-B21E-4B25-C5DA-6A448CEEE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56B62C-B844-C2DD-437B-2C9CD68C5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A87FD2-F051-CA44-291D-B9604DC0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4553FF-BF5E-C8A1-C151-19CF3611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149711-2423-4EE9-EC0E-425C1C2E6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6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D6A3A-3B22-29D6-30C4-433408BED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E8FE4A-DC22-0602-F7CE-21BE6367E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248502-9DA5-C035-6708-A11572CCB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59725A-FD38-485A-7A98-5B7AF4FEC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5CEBDC-9BD0-9792-3F6F-95846FC99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F2335A-5B08-77B8-FB64-03AB7CAC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EE7BE9-845A-A13E-D829-1E93A97B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49C05D-01E4-43D8-BD52-84F3EA13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64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44E3F-DF99-0DC9-F65B-C29C63E6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4606E5-5214-EE9C-1E24-46595A5F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2CE77C-E466-1860-93E0-711CA670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F73BAB-D548-8DC2-923A-3AA99B2E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83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56F077-79A1-CF1D-AB0B-11440ECF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A57CCB-05B8-DB99-AEE7-A52F9439F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D5C9B8-0742-BAB1-1A40-A66C6562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20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39BF7-DA04-5BED-0BA0-1120A118E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D54AB9-EB88-853C-2ABC-20C5DAE3C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3E284C-7260-9430-1D1C-04A67DC63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687BF2-AC50-C264-7DF4-A5BF6A0C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F41ED4-2796-FB74-645E-935DC5E8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0E0255-DC0F-C5BF-6E9B-A938E8A3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656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7618D-4A32-283D-FADC-F240172C3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B653CC-2725-3E75-6C0E-D700D7BE4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EB6E2-C4F0-BEC6-A1A0-F2CD2FB65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A1D775-D240-CC36-1E57-1B881F0E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E16329-6C22-46B1-53DA-C9BF0381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1239D8-C737-FA52-A47A-3C407AB7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35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32117C-6660-3A8F-DA55-77FE781E6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F158A0-BCF1-C62F-6F35-5F6768300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6831DB-809E-3CD8-5FB5-0F8EDC125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79AC-4371-4B94-9A48-B835149C01B2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A20B03-454F-1F25-8A3E-EF57A2230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7857B5-159E-432E-7853-15982FCBA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24EAB-F648-43DB-A5E3-2957B9D9F5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14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62C59-9DF4-4029-B327-3AD32F951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3834D2-B52D-4CA0-B7BA-582E69F49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los colores</a:t>
            </a:r>
          </a:p>
          <a:p>
            <a:r>
              <a:rPr lang="es-CL" dirty="0"/>
              <a:t>5° BÁSICO</a:t>
            </a:r>
          </a:p>
          <a:p>
            <a:r>
              <a:rPr lang="es-CL"/>
              <a:t>2</a:t>
            </a:r>
            <a:r>
              <a:rPr lang="es-CL" dirty="0"/>
              <a:t>1</a:t>
            </a:r>
            <a:r>
              <a:rPr lang="es-CL"/>
              <a:t>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82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99F30-AD13-4F85-94A3-C17FE7ED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la siguientes imágenes y comenta.</a:t>
            </a:r>
          </a:p>
        </p:txBody>
      </p:sp>
      <p:pic>
        <p:nvPicPr>
          <p:cNvPr id="1026" name="Picture 2" descr="Colores primarios – El camino de la docencia">
            <a:extLst>
              <a:ext uri="{FF2B5EF4-FFF2-40B4-BE49-F238E27FC236}">
                <a16:creationId xmlns:a16="http://schemas.microsoft.com/office/drawing/2014/main" id="{AD65CFE3-DD14-4A56-9099-962A82021E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6" t="23188" r="12609" b="8599"/>
          <a:stretch/>
        </p:blipFill>
        <p:spPr bwMode="auto">
          <a:xfrm>
            <a:off x="371060" y="1590261"/>
            <a:ext cx="4770107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☆¡Sólo 3 colores en 1 dibujo!☆! | DibujArte Amino">
            <a:extLst>
              <a:ext uri="{FF2B5EF4-FFF2-40B4-BE49-F238E27FC236}">
                <a16:creationId xmlns:a16="http://schemas.microsoft.com/office/drawing/2014/main" id="{26E3A516-97FE-4CB1-95A0-07530F2F1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313" y="2902480"/>
            <a:ext cx="4770107" cy="35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99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0FA34-06B3-4C07-AC38-E72963E3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56977"/>
          </a:xfrm>
        </p:spPr>
        <p:txBody>
          <a:bodyPr>
            <a:normAutofit fontScale="90000"/>
          </a:bodyPr>
          <a:lstStyle/>
          <a:p>
            <a:r>
              <a:rPr lang="es-CL" dirty="0"/>
              <a:t>Ahora realiza un dibujo, lo que tu desees, pero debes colorear solo con rojo, amarillo y azul.</a:t>
            </a:r>
            <a:br>
              <a:rPr lang="es-CL" dirty="0"/>
            </a:br>
            <a:br>
              <a:rPr lang="es-CL" dirty="0"/>
            </a:br>
            <a:r>
              <a:rPr lang="es-CL" sz="2800" dirty="0"/>
              <a:t>En tu cuaderno debes hacer un margen del porte de tu hoja, debes realizar un dibujo que ocupe el máximo del espacio, con variados elementos.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24587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1</vt:lpstr>
      <vt:lpstr>Observa la siguientes imágenes y comenta.</vt:lpstr>
      <vt:lpstr>Ahora realiza un dibujo, lo que tu desees, pero debes colorear solo con rojo, amarillo y azul.  En tu cuaderno debes hacer un margen del porte de tu hoja, debes realizar un dibujo que ocupe el máximo del espacio, con variados elementos.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2025-03-17T14:58:34Z</dcterms:created>
  <dcterms:modified xsi:type="dcterms:W3CDTF">2025-03-17T19:54:07Z</dcterms:modified>
</cp:coreProperties>
</file>