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31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1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101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453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245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592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903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61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757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1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63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65042D8-958B-441A-9CBE-D99D1776BA12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6499336-C02C-4811-B081-93CDD99E4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899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mvV7agSFG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23109" y="951137"/>
            <a:ext cx="7772400" cy="1470025"/>
          </a:xfrm>
        </p:spPr>
        <p:txBody>
          <a:bodyPr/>
          <a:lstStyle/>
          <a:p>
            <a:r>
              <a:rPr lang="es-CL" dirty="0"/>
              <a:t>TALLER DIAGNÓSTICO 1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790960"/>
            <a:ext cx="6400800" cy="1752600"/>
          </a:xfrm>
        </p:spPr>
        <p:txBody>
          <a:bodyPr/>
          <a:lstStyle/>
          <a:p>
            <a:r>
              <a:rPr lang="es-CL" dirty="0"/>
              <a:t>¿Sé algo del impresionismo?</a:t>
            </a:r>
          </a:p>
          <a:p>
            <a:r>
              <a:rPr lang="es-CL" dirty="0"/>
              <a:t>5° Básico</a:t>
            </a:r>
          </a:p>
          <a:p>
            <a:r>
              <a:rPr lang="es-CL" dirty="0"/>
              <a:t>07-03-2025</a:t>
            </a:r>
          </a:p>
        </p:txBody>
      </p:sp>
    </p:spTree>
    <p:extLst>
      <p:ext uri="{BB962C8B-B14F-4D97-AF65-F5344CB8AC3E}">
        <p14:creationId xmlns:p14="http://schemas.microsoft.com/office/powerpoint/2010/main" val="254395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52072" y="461818"/>
            <a:ext cx="8229600" cy="1143000"/>
          </a:xfrm>
        </p:spPr>
        <p:txBody>
          <a:bodyPr/>
          <a:lstStyle/>
          <a:p>
            <a:r>
              <a:rPr lang="es-CL" dirty="0"/>
              <a:t>¿Qué es el Impresionismo?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98073" y="1829595"/>
            <a:ext cx="8229600" cy="3569059"/>
          </a:xfrm>
        </p:spPr>
        <p:txBody>
          <a:bodyPr>
            <a:normAutofit/>
          </a:bodyPr>
          <a:lstStyle/>
          <a:p>
            <a:r>
              <a:rPr lang="es-CL" dirty="0"/>
              <a:t>Escribe en tu cuaderno lo que tú pienses qué es el impresionismo, luego veremos si tenías razón…</a:t>
            </a:r>
          </a:p>
          <a:p>
            <a:pPr marL="0" indent="0" algn="ctr">
              <a:buNone/>
            </a:pPr>
            <a:r>
              <a:rPr lang="es-CL" dirty="0"/>
              <a:t>Veamos el siguiente video</a:t>
            </a:r>
          </a:p>
          <a:p>
            <a:pPr marL="0" indent="0" algn="ctr">
              <a:buNone/>
            </a:pPr>
            <a:r>
              <a:rPr lang="es-CL" dirty="0">
                <a:hlinkClick r:id="rId2"/>
              </a:rPr>
              <a:t>https://youtu.be/VmvV7agSFGk</a:t>
            </a:r>
            <a:r>
              <a:rPr lang="es-CL" dirty="0"/>
              <a:t> </a:t>
            </a:r>
          </a:p>
          <a:p>
            <a:pPr marL="0" indent="0" algn="ctr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/>
              <a:t>Estabas bien o no???</a:t>
            </a:r>
          </a:p>
          <a:p>
            <a:pPr marL="0" indent="0" algn="ctr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>
                <a:solidFill>
                  <a:srgbClr val="FF0000"/>
                </a:solidFill>
              </a:rPr>
              <a:t>PRÓXIMA CLASE TRAER UNA IMAGEN IMPRESIONISTA</a:t>
            </a:r>
          </a:p>
          <a:p>
            <a:pPr marL="0" indent="0" algn="ctr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60727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tras en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1</TotalTime>
  <Words>60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Rockwell</vt:lpstr>
      <vt:lpstr>Rockwell Condensed</vt:lpstr>
      <vt:lpstr>Wingdings</vt:lpstr>
      <vt:lpstr>Letras en madera</vt:lpstr>
      <vt:lpstr>TALLER DIAGNÓSTICO 1</vt:lpstr>
      <vt:lpstr>¿Qué es el Impresionismo?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2025-03-06T15:13:09Z</dcterms:created>
  <dcterms:modified xsi:type="dcterms:W3CDTF">2025-03-10T14:59:36Z</dcterms:modified>
</cp:coreProperties>
</file>