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9578C7-3077-4A5A-A500-4D7099A76061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072522-9E52-4D03-865A-434B5BDF3AF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48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78C7-3077-4A5A-A500-4D7099A76061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2522-9E52-4D03-865A-434B5BDF3A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997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78C7-3077-4A5A-A500-4D7099A76061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2522-9E52-4D03-865A-434B5BDF3AF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09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78C7-3077-4A5A-A500-4D7099A76061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2522-9E52-4D03-865A-434B5BDF3AF7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8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78C7-3077-4A5A-A500-4D7099A76061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2522-9E52-4D03-865A-434B5BDF3A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3234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78C7-3077-4A5A-A500-4D7099A76061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2522-9E52-4D03-865A-434B5BDF3AF7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298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78C7-3077-4A5A-A500-4D7099A76061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2522-9E52-4D03-865A-434B5BDF3AF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860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78C7-3077-4A5A-A500-4D7099A76061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2522-9E52-4D03-865A-434B5BDF3AF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951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78C7-3077-4A5A-A500-4D7099A76061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2522-9E52-4D03-865A-434B5BDF3AF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03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78C7-3077-4A5A-A500-4D7099A76061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2522-9E52-4D03-865A-434B5BDF3A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118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78C7-3077-4A5A-A500-4D7099A76061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2522-9E52-4D03-865A-434B5BDF3AF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37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78C7-3077-4A5A-A500-4D7099A76061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2522-9E52-4D03-865A-434B5BDF3A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405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78C7-3077-4A5A-A500-4D7099A76061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2522-9E52-4D03-865A-434B5BDF3AF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49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78C7-3077-4A5A-A500-4D7099A76061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2522-9E52-4D03-865A-434B5BDF3AF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17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78C7-3077-4A5A-A500-4D7099A76061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2522-9E52-4D03-865A-434B5BDF3A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524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78C7-3077-4A5A-A500-4D7099A76061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2522-9E52-4D03-865A-434B5BDF3AF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57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78C7-3077-4A5A-A500-4D7099A76061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2522-9E52-4D03-865A-434B5BDF3A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918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9578C7-3077-4A5A-A500-4D7099A76061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072522-9E52-4D03-865A-434B5BDF3A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707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b3hvKbumn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TALLER DIAGNÓSTICO 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¿QUÉ SÉ DEL ARTE CONTEMPORÁNEO?</a:t>
            </a:r>
          </a:p>
          <a:p>
            <a:r>
              <a:rPr lang="es-CL" dirty="0"/>
              <a:t>6° BÁSICO</a:t>
            </a:r>
          </a:p>
          <a:p>
            <a:r>
              <a:rPr lang="es-CL" dirty="0"/>
              <a:t>06-03-2025</a:t>
            </a:r>
          </a:p>
        </p:txBody>
      </p:sp>
    </p:spTree>
    <p:extLst>
      <p:ext uri="{BB962C8B-B14F-4D97-AF65-F5344CB8AC3E}">
        <p14:creationId xmlns:p14="http://schemas.microsoft.com/office/powerpoint/2010/main" val="411832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322" y="595320"/>
            <a:ext cx="10515600" cy="1325563"/>
          </a:xfrm>
        </p:spPr>
        <p:txBody>
          <a:bodyPr>
            <a:normAutofit/>
          </a:bodyPr>
          <a:lstStyle/>
          <a:p>
            <a:r>
              <a:rPr lang="es-CL" dirty="0"/>
              <a:t>VEAMOS EL SIGUIENTE VIDEO:</a:t>
            </a:r>
            <a:br>
              <a:rPr lang="es-CL" dirty="0"/>
            </a:br>
            <a:r>
              <a:rPr lang="es-CL" sz="3100" dirty="0">
                <a:hlinkClick r:id="rId2"/>
              </a:rPr>
              <a:t>https://www.youtube.com/watch?v=Mb3hvKbumnQ</a:t>
            </a:r>
            <a:r>
              <a:rPr lang="es-CL" sz="3100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/>
              <a:t>Contesta:</a:t>
            </a:r>
          </a:p>
          <a:p>
            <a:pPr marL="0" indent="0" algn="ctr">
              <a:buNone/>
            </a:pPr>
            <a:r>
              <a:rPr lang="es-CL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C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es el arte contemporáneo?</a:t>
            </a:r>
          </a:p>
          <a:p>
            <a:pPr marL="0" indent="0" algn="ctr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/>
              <a:t>Comentemos las respuestas.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>
                <a:solidFill>
                  <a:srgbClr val="FF0000"/>
                </a:solidFill>
              </a:rPr>
              <a:t>Próxima clase traer una imagen de arte contemporáneo.</a:t>
            </a:r>
          </a:p>
        </p:txBody>
      </p:sp>
    </p:spTree>
    <p:extLst>
      <p:ext uri="{BB962C8B-B14F-4D97-AF65-F5344CB8AC3E}">
        <p14:creationId xmlns:p14="http://schemas.microsoft.com/office/powerpoint/2010/main" val="3137712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55</Words>
  <Application>Microsoft Office PowerPoint</Application>
  <PresentationFormat>Panorámica</PresentationFormat>
  <Paragraphs>11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Garamond</vt:lpstr>
      <vt:lpstr>Orgánico</vt:lpstr>
      <vt:lpstr>TALLER DIAGNÓSTICO 1</vt:lpstr>
      <vt:lpstr>VEAMOS EL SIGUIENTE VIDEO: https://www.youtube.com/watch?v=Mb3hvKbumnQ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 Tobar</dc:creator>
  <cp:lastModifiedBy>pablo espinosa perez</cp:lastModifiedBy>
  <cp:revision>1</cp:revision>
  <dcterms:created xsi:type="dcterms:W3CDTF">2025-03-06T15:11:22Z</dcterms:created>
  <dcterms:modified xsi:type="dcterms:W3CDTF">2025-03-10T14:59:54Z</dcterms:modified>
</cp:coreProperties>
</file>