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99DD1D-ABCD-E9A3-8F11-83AFD5020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37500C-21C7-4B50-7E93-D9A1BFA3A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EF608B-1448-5DA7-9AE0-228DA5671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63CA6A-803B-E122-A794-62036295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9D116C-F56E-49B3-C780-87A7F6D6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37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88FD4-44C8-9891-5B90-03134198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975E97-5374-4446-40BF-9C2297B83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4ECEFD-1B49-FC81-1D6F-DFEAE480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F481C6-ED81-FCA7-07AB-43978C8D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3B85AA-1A45-E3C4-64B4-CAE641EB9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339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533BCC-195F-3002-A41D-A2DCB1E22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7D9739-03AE-ECB8-7F79-27F34632A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73D0E8-AEC1-576B-F439-E6D7B075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7BAC89-F5E3-F782-F854-E5EA2577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47AD89-3486-5DDA-3E0D-62FE0752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9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0F5FC-D627-DDDF-68DE-97CC7A44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5B51E8-87D5-FDF6-10FC-53B148196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E4B993-BAE8-51B1-5368-E6137DC8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AF35A1-5562-6E91-7E2E-7D7144DE9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38434D-2B3E-3279-59D2-1C7AC78D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08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7E1C5-2A45-E41A-69FF-A24CB6245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8F1DC-6E6A-C78E-559D-87E9F2D0E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B76DB9-4253-2785-ADC4-B2B43FF7D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08BF8-284F-B708-966A-C7B9D8C6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B8E54-6655-3355-A58B-141A6393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962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2F910-972A-EDBB-8E7A-88B5451F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A128B6-31C4-A164-FF35-45AB839F4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387BAC-75E0-8910-E015-6C2FF41DA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B6B258-0DD8-4898-5BB8-2B51AB76A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B010E5-5F29-2357-733B-F0E930C9C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99731A-6AEA-DA72-B719-67C162DB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45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748D7-21EC-4B96-591E-9D2042D58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400549-CAD6-1A89-92D5-9E16D4565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9D4A6F-542A-E61B-7331-0DBAC674E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EDF420-9CFB-AF95-7FB6-51E06CB91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C95C38-EE5D-B4E9-206A-2CD59B39F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5F18F68-F9CE-908D-874A-464711B7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EE5E76-8936-7B3F-0315-F0380FB9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885276-5CDF-4499-9DF2-4F647F20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216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1F790-798C-76EB-1883-19DEDCA4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63D74C-D91B-3AAA-8630-BD7829DE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8F32B5-ACD6-E166-9940-1CADD781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46EB6C-EDDE-C42D-E7F3-A5921705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353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5881052-E48F-05A7-0A78-7CEB87091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C7658A-3CF8-B74B-82B3-7D96BD24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1831D1-28EE-0119-8501-2B463DF0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24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79BD6-8715-6CAF-AE35-8223C4CB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BADC8-2CE9-33F0-EA02-E568134EA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23EEF0-995F-BEAE-7CBE-99D7D8FA7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8306CD-08E1-E4C5-7008-0A79DD53A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4E7630-76F6-B2D1-C7D6-1C8C044D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7D696A-B92C-2BD8-BFAC-59FA4AE3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12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3E97E-45C1-E115-9D59-9F18D6732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9DAE320-09AB-B4CF-742D-421A240E0A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2F4B74-AB65-B6EC-43FA-635562158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EEB8C0-50CE-DC52-7420-52644E4A9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5F933B-A8B4-12A9-AD6D-AEF89454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BDAF2F-CB2F-1A68-6F2D-E41F7E15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79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DF4206-934A-EC8E-E099-0E49DB3B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3099A7-75F5-A258-3BB1-1FF66FCE9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0C7708-0026-ED45-786B-AE147DCDC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540A4-25B1-4B1E-954A-9F320871217C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92420-B74D-DB59-0D97-5DDABE785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D98BC7-9CE8-67F9-B86C-E7CC9F65A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13780-690C-4FDE-8B4E-D36A443D09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77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DIAGNÓSTICO 2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UNA OBRA IMPRESIONISTA</a:t>
            </a:r>
          </a:p>
          <a:p>
            <a:r>
              <a:rPr lang="es-CL" dirty="0"/>
              <a:t>5° BÁSICO</a:t>
            </a:r>
          </a:p>
          <a:p>
            <a:r>
              <a:rPr lang="es-CL"/>
              <a:t>114-03-2025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061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CL" sz="3200" dirty="0"/>
              <a:t>La clase anterior hablamos del impresionista y les solicité traer una imagen de una obra impresionista…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/>
          <a:lstStyle/>
          <a:p>
            <a:r>
              <a:rPr lang="es-CL" dirty="0"/>
              <a:t>Observa tu imagen de la obra impresionista e intenta hacer tu propia obra…</a:t>
            </a:r>
          </a:p>
          <a:p>
            <a:r>
              <a:rPr lang="es-CL" dirty="0"/>
              <a:t>Debes hacerla en tu cuaderno y colorear tu dibujo.</a:t>
            </a:r>
          </a:p>
          <a:p>
            <a:r>
              <a:rPr lang="es-CL" dirty="0"/>
              <a:t>Recuerda que no puedes copiar la imagen que trajiste, es solo para tener una imagen para guiarte.</a:t>
            </a:r>
          </a:p>
          <a:p>
            <a:endParaRPr lang="es-CL" dirty="0"/>
          </a:p>
          <a:p>
            <a:pPr marL="0" indent="0" algn="ctr">
              <a:buNone/>
            </a:pPr>
            <a:r>
              <a:rPr lang="es-CL" sz="4400" dirty="0"/>
              <a:t>¡¡¡Manos  a la obra!!!</a:t>
            </a:r>
          </a:p>
        </p:txBody>
      </p:sp>
    </p:spTree>
    <p:extLst>
      <p:ext uri="{BB962C8B-B14F-4D97-AF65-F5344CB8AC3E}">
        <p14:creationId xmlns:p14="http://schemas.microsoft.com/office/powerpoint/2010/main" val="2216197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DIAGNÓSTICO 2</vt:lpstr>
      <vt:lpstr>La clase anterior hablamos del impresionista y les solicité traer una imagen de una obra impresionista…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2025-03-10T13:07:32Z</dcterms:created>
  <dcterms:modified xsi:type="dcterms:W3CDTF">2025-03-10T15:00:25Z</dcterms:modified>
</cp:coreProperties>
</file>