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A3EE1-68AA-979E-A319-7A4C852D3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DEFABB-B97C-12FB-C1E9-BD4333CEA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63CEDF-9013-EF2D-C77F-F9ED9752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9D6391-8537-D74E-B6B0-63E0B9B9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F87C3A-177D-D948-5AC6-C32CB328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227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DDDDA4-22B8-E865-AC1E-8DBBA2BE8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74A123-6CB0-461F-32EB-4BA873EA7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95F38A-8F94-492B-C606-C6D5E111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9031F3-AFC1-4E1D-B3ED-5164D25FD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AE369-FB3F-490C-DCF5-EC6CFE8FC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61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97AB2EE-D520-22B6-37A1-455A067546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733E8A6-DE66-5BC0-390A-F6A3F755EF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9B9C69-F7FF-6804-A107-CDCD105D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B3CED0-C68A-7889-D5ED-E9830495B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7BCC20-B512-0598-5E44-5AB43C584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58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806F35-8179-5C4B-78FF-FA3C2A8D4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C118BB-E04D-DB5C-8E46-1889897FB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0C1557-F1F4-4BDE-2541-652C72642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AFAEB6-61BD-7CE1-6232-ED792E891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5D1E63-F789-30B2-B982-E0018A98E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483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7DD11-78E1-20B1-8378-F455805D8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B64FC8-42C0-9FD9-F787-BCB1C0C42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B9854-216E-E4B2-2C44-DEA66D445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76B4A6-7FC5-8A42-874C-A9F979AB0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722647-911A-0D15-04B6-B4A299E87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150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99388-C5AF-CD82-DD83-A7EFC17B7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9DF7D8-C8E1-A582-9CE2-B992426371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DDB384-B0A0-F010-FB4D-355A7E375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D81842-FC4B-0F7B-5C91-1993331F0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AA4515-6125-C7AF-7DEF-E1E64F15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AE56F6-E0E2-9AE3-3807-60138109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402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E28B0-08D1-06B6-302D-5F9F6AA5D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2AA5D4-1036-680C-272D-64EEB2D49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44E7D3-613B-69BC-4B5F-D5F1DB9CE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4295EF-A481-C034-EEEB-F10CD1EA18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FD799DB-6C54-003C-BC7C-02EDDBE0E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26B5CC-C277-2468-9B95-AA77BF12B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C3D0020-92F9-F264-BFA5-8BAD831C3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505A6E2-609C-4583-1A54-EE39C0D0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05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31A05-4C47-8960-7B52-B1DF80A8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F7C472-1ACC-CBF5-2FD4-CB3D762EB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EC0BEE8-615D-5325-AB24-E4262719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6F4A91-725A-3EB6-ED36-91551D9C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959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4B27975-676C-52FD-E546-3B32E4D6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B6F4E-C0E2-C5C4-0D68-2D807353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CC5C9A0-CA78-C7B2-295F-7D770E03F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020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00AE3F-0474-90AE-F0C2-C3CE24824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CF837C-07B6-46F7-3346-24103D5E4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5BAE1B-A410-7EB8-A2D2-B16031ED8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69AF7A-FFB5-BE20-724C-E563DB2CB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0A084F-30D3-E46D-8669-4BABE22B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725CE0-84B5-FA6B-546F-781D7A696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4674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B81DE-C046-53C8-D395-E80E28994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F99D8F-D718-B28C-2970-945D6F6CC3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6E8133B-0192-0520-48DC-FAD8DFA47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F7898E-10C3-BA70-EF9C-E477E7DD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7D87DB-993F-9B50-7841-B6372B8F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401CE5A-92E5-CD33-EEB1-A5312E22F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79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939180E-D719-9154-AED9-E9B2505FD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F9D106-E4BC-D057-52D9-95222D157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187AE9-521F-E958-556A-61041B74E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119F3-EC91-41F0-B239-3C43CA5E2BAE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6C34E6-A66A-85B0-9379-DBDF3AEC5E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C2B5A5-6C96-3C03-9BA4-FD47E6E3BB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BBE7-AE88-43D1-9687-45D7EE568A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3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DIAGNÓSTICO 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¿Qué conozco del arte contemporáneo?</a:t>
            </a:r>
          </a:p>
          <a:p>
            <a:r>
              <a:rPr lang="es-CL" dirty="0"/>
              <a:t>6° básico</a:t>
            </a:r>
          </a:p>
          <a:p>
            <a:r>
              <a:rPr lang="es-CL" dirty="0"/>
              <a:t>13-03-2025</a:t>
            </a:r>
          </a:p>
        </p:txBody>
      </p:sp>
    </p:spTree>
    <p:extLst>
      <p:ext uri="{BB962C8B-B14F-4D97-AF65-F5344CB8AC3E}">
        <p14:creationId xmlns:p14="http://schemas.microsoft.com/office/powerpoint/2010/main" val="90659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clase anterior tuvimos una pequeña introducción al arte contemporáneo…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Ahora debes pegar tu imagen de la obra que trajiste en </a:t>
            </a:r>
            <a:r>
              <a:rPr lang="es-CL"/>
              <a:t>tu cuaderno y </a:t>
            </a:r>
            <a:r>
              <a:rPr lang="es-CL" dirty="0"/>
              <a:t>hacer tu propia obra. No puedes copiar la que tienes, solo te debe servir para guiarte.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sz="4000" dirty="0">
                <a:solidFill>
                  <a:srgbClr val="FF0000"/>
                </a:solidFill>
              </a:rPr>
              <a:t>¡¡MANOS A LA OBRA!!</a:t>
            </a:r>
          </a:p>
        </p:txBody>
      </p:sp>
    </p:spTree>
    <p:extLst>
      <p:ext uri="{BB962C8B-B14F-4D97-AF65-F5344CB8AC3E}">
        <p14:creationId xmlns:p14="http://schemas.microsoft.com/office/powerpoint/2010/main" val="32768249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DIAGNÓSTICO 2</vt:lpstr>
      <vt:lpstr>La clase anterior tuvimos una pequeña introducción al arte contemporáneo…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2025-03-10T13:09:32Z</dcterms:created>
  <dcterms:modified xsi:type="dcterms:W3CDTF">2025-03-10T15:00:10Z</dcterms:modified>
</cp:coreProperties>
</file>