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1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F65170-7C2B-EA2E-FC16-2A57FB573E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9698EB8-8452-8153-8450-2E15FBC858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984FD1E-ED39-CDDB-807B-584A015EA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2551C-CA2C-4BE0-A9A0-D8A93379A102}" type="datetimeFigureOut">
              <a:rPr lang="es-CL" smtClean="0"/>
              <a:t>28-03-2025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94CD110-FCDF-21A8-F394-88AE4541C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F4F58EA-C4A3-D05B-4D19-5727D4D36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9E383-3E1B-4B26-A3B7-5B88A001726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87638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62D3E1-5893-9229-0EDA-EA841FB2E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D1FEB8C-95F1-F48D-00A1-91B21B9BC0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BDE3C37-2BCB-C851-F853-768160A0A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2551C-CA2C-4BE0-A9A0-D8A93379A102}" type="datetimeFigureOut">
              <a:rPr lang="es-CL" smtClean="0"/>
              <a:t>28-03-2025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F34126F-50D1-C4E7-359F-D00302E3E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95AF3B1-324C-8A2F-67E8-80592706F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9E383-3E1B-4B26-A3B7-5B88A001726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40549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910C801-40E8-6AC4-B27A-AEAD9B7954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8289093-36CB-BA1C-209B-FAEB240E58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69FC115-D6F2-394F-DCAD-FAEB8C46C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2551C-CA2C-4BE0-A9A0-D8A93379A102}" type="datetimeFigureOut">
              <a:rPr lang="es-CL" smtClean="0"/>
              <a:t>28-03-2025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C5B4B8D-9AED-07BF-2431-9DBA606A9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EEF3CB1-DBBF-EC7B-FFA5-B13CD0230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9E383-3E1B-4B26-A3B7-5B88A001726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60094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885DBD-D88D-E242-CEBD-162D46224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ADB3562-4D4A-491C-AFC9-168A2AA5B0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7BEF5CE-C6BE-1BBE-96FB-E557021F1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2551C-CA2C-4BE0-A9A0-D8A93379A102}" type="datetimeFigureOut">
              <a:rPr lang="es-CL" smtClean="0"/>
              <a:t>28-03-2025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90EED1C-A3F5-C413-1F1C-BFA0E36D4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04CA80B-1E5A-0752-DE8B-DCA133AD3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9E383-3E1B-4B26-A3B7-5B88A001726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52395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8D328E-AD0E-7AF4-90A3-492EE39DC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14C2113-9DEE-D3AC-2A4F-6DC7F8393C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74F3314-EEDF-5B75-23A7-BDE384EF9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2551C-CA2C-4BE0-A9A0-D8A93379A102}" type="datetimeFigureOut">
              <a:rPr lang="es-CL" smtClean="0"/>
              <a:t>28-03-2025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EAE5E16-5415-FB22-B8BD-31865A248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330BB82-FA1A-54F6-7522-509BA6AC0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9E383-3E1B-4B26-A3B7-5B88A001726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6647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EC8041-2113-A1B4-1F64-4D09490D2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C66FEDF-557D-B39F-27B0-9CA88F09F3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4D92528-D6C8-6E1E-6250-544BD1596C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E927427-61A8-6BBC-7119-E8729F6B6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2551C-CA2C-4BE0-A9A0-D8A93379A102}" type="datetimeFigureOut">
              <a:rPr lang="es-CL" smtClean="0"/>
              <a:t>28-03-2025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8886824-E8F8-B4A7-33E3-25B0E6FF0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7AA3B70-4944-227C-6E1F-41D7828B3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9E383-3E1B-4B26-A3B7-5B88A001726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70505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8594F3-6346-C723-8FC4-14C2CA56B4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E22840C-0378-33CA-4389-55A7721AD4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9079183-9C71-AEA0-3D61-73A4A6B163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F141F84-2C42-02BD-C310-C17C336690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3A0933-CACE-3215-9BF6-CEEDC7D593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4C976B7-C5A1-36CB-5421-90C0AAE4D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2551C-CA2C-4BE0-A9A0-D8A93379A102}" type="datetimeFigureOut">
              <a:rPr lang="es-CL" smtClean="0"/>
              <a:t>28-03-2025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114B878-4722-F142-A9ED-5B30BA162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4980A5D-1FA6-80BB-982A-610679E0E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9E383-3E1B-4B26-A3B7-5B88A001726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1097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5A8722-158C-A949-1980-E4F43AE3C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F728DA0-E5A8-9A17-0153-A7A4138D6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2551C-CA2C-4BE0-A9A0-D8A93379A102}" type="datetimeFigureOut">
              <a:rPr lang="es-CL" smtClean="0"/>
              <a:t>28-03-2025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33768F7-B7B9-9184-6BB6-FFEC9B9DC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E605A17-D561-AA46-639A-8FC41D675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9E383-3E1B-4B26-A3B7-5B88A001726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72167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DA2368E-0AE1-7530-CB46-5450138C6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2551C-CA2C-4BE0-A9A0-D8A93379A102}" type="datetimeFigureOut">
              <a:rPr lang="es-CL" smtClean="0"/>
              <a:t>28-03-2025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7D1A0A4-BC4B-AF05-290E-D506E7F9C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B2AAC76-773E-14BF-C022-55CA12983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9E383-3E1B-4B26-A3B7-5B88A001726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00320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AD05A3-0C14-100E-2672-815A3E6730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E663925-21E7-818C-953C-431F0E4E97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494AB3A-DBEE-4EA1-272A-22DF016D67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7FB0D04-85EC-8232-BF89-62B8F78BE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2551C-CA2C-4BE0-A9A0-D8A93379A102}" type="datetimeFigureOut">
              <a:rPr lang="es-CL" smtClean="0"/>
              <a:t>28-03-2025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13EC41E-6E01-B302-6F38-4D8CA54E5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7F3B1A4-C604-F06C-4BF4-9F614A851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9E383-3E1B-4B26-A3B7-5B88A001726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02342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FE6F9C-5194-41C1-1D8F-3ED2B1370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3164337-32E5-D331-C497-8A40B89535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322877C-89EC-9822-15FA-1FD079DC18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12947CE-BA88-59AF-FD98-5FA2B01DA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2551C-CA2C-4BE0-A9A0-D8A93379A102}" type="datetimeFigureOut">
              <a:rPr lang="es-CL" smtClean="0"/>
              <a:t>28-03-2025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A216E7A-3DB2-9F11-D857-BDC468496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5A0C8B4-2C43-3ECC-FD18-7A3F31366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9E383-3E1B-4B26-A3B7-5B88A001726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04694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C17CDD7-E880-2B7A-862F-25EA8663A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B55E97-A02D-C457-61C2-11278C7B24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9B05B6C-634D-BF4B-1FC3-F10B0846BF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2551C-CA2C-4BE0-A9A0-D8A93379A102}" type="datetimeFigureOut">
              <a:rPr lang="es-CL" smtClean="0"/>
              <a:t>28-03-2025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9C9D58B-96D3-1AE7-870B-022B53099D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2793BC5-6FB6-D85A-4E1A-4BDAD595F5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49E383-3E1B-4B26-A3B7-5B88A001726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47393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B76827-3A10-A2E6-5A28-50D6EFAB251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Taller de Evaluación 1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B8943E6-DA21-D125-B81F-DDAFB8EF12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Trabajemos con los colores primarios: “Uso del color”</a:t>
            </a:r>
          </a:p>
          <a:p>
            <a:r>
              <a:rPr lang="es-CL" dirty="0"/>
              <a:t>5° básico</a:t>
            </a:r>
          </a:p>
          <a:p>
            <a:r>
              <a:rPr lang="es-CL" dirty="0"/>
              <a:t>28-03-2025</a:t>
            </a:r>
          </a:p>
        </p:txBody>
      </p:sp>
    </p:spTree>
    <p:extLst>
      <p:ext uri="{BB962C8B-B14F-4D97-AF65-F5344CB8AC3E}">
        <p14:creationId xmlns:p14="http://schemas.microsoft.com/office/powerpoint/2010/main" val="2582271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63EE4FC-9A41-A4A5-49D3-02F81557D9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158" y="465374"/>
            <a:ext cx="11605682" cy="2611382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ES" sz="1800" b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La evaluación consistirá en realizar un dibujo, el que puede ser de un paisaje o de la vida cotidiana.  Para colorear solo puedes utilizar los colores primarios</a:t>
            </a:r>
            <a:r>
              <a:rPr lang="es-ES" sz="1800" b="1" dirty="0"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 </a:t>
            </a:r>
            <a:r>
              <a:rPr lang="es-ES" sz="1800" b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En esta clase se inicia con la evaluación y se continúa en la siguiente. 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ES" sz="1800" b="1" dirty="0"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</a:t>
            </a:r>
            <a:r>
              <a:rPr lang="es-ES" sz="1800" b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endrás que darle un título a tu obra. El título debe estar en la parte superior y al centro de la hoja.</a:t>
            </a:r>
            <a:endParaRPr lang="es-C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s-ES" sz="1800" b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El nombre del estudiante debe ir en la parte inferior derecha dentro de un rectángulo de 10X5 cm. Aproximadamente.</a:t>
            </a:r>
          </a:p>
          <a:p>
            <a:pPr marL="0" lvl="0" indent="0" algn="just">
              <a:lnSpc>
                <a:spcPct val="115000"/>
              </a:lnSpc>
              <a:spcAft>
                <a:spcPts val="1000"/>
              </a:spcAft>
              <a:buNone/>
            </a:pPr>
            <a:endParaRPr lang="es-C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CL" dirty="0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E7716A15-C522-C079-ABE1-7F40C19F27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3494" y="3205864"/>
            <a:ext cx="6165011" cy="2333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28409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109</Words>
  <Application>Microsoft Office PowerPoint</Application>
  <PresentationFormat>Panorámica</PresentationFormat>
  <Paragraphs>7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Cambria</vt:lpstr>
      <vt:lpstr>Symbol</vt:lpstr>
      <vt:lpstr>Tema de Office</vt:lpstr>
      <vt:lpstr>Taller de Evaluación 1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2025-03-27T19:14:04Z</dcterms:created>
  <dcterms:modified xsi:type="dcterms:W3CDTF">2025-03-28T12:10:08Z</dcterms:modified>
</cp:coreProperties>
</file>