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5F2EB-2B7C-47A8-C094-0F72AE762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D06BD0-A2EB-824D-CE75-2A1D8410E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5EBB25-F66C-5B58-BE4D-8EBD9F09F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022A72-A973-AEA2-F411-809E0C6A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193CDC-7080-162C-3EF4-67F8DF21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874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A6A8D-7309-C012-34FD-9D550D5C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7A65A9-100C-6DDA-61C5-A9476D68A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48F777-400A-E36F-52A8-A008EC24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F342C3-1520-EEC6-85CE-5DCB70C9B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9A98AF-2D18-4190-64F0-8412877F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830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777010-2175-B169-AEEE-04270B974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BE81B6-8955-95EF-A2B4-37001C687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E7C99E-C5AD-04A0-A3FB-86DB52558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CE6654-5D05-2F3C-8945-95393740E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881A0C-F0CF-A2DC-9F48-7776885EF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195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66E1FA-7933-845C-86CC-5BD53A40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690D35-8234-56A4-644F-6265F04AE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19E76A-BF5B-067C-D48E-693B81881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7EF626-C3BA-5C2F-759A-7E0C0E1A4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AE7F98-9922-5E8D-C1C6-3A42F1C12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38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583A9-0590-9AA8-3726-B7A38400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2255DB-A838-951A-7C41-852F2E8A9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23C881-B63A-C852-1018-02640F8EA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5E937F-BC70-3321-8C92-236DE54B9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E00F3F-4672-946B-E59E-F19CBD48D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853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F32C2-86B7-47F0-159A-5806A99F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559181-D7F4-4340-3D20-FC593214A4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73B668-8EE2-EA35-56D2-0F548E655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CEFF30-2112-1021-012F-751B9E971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9B912A-67E4-185B-C2E2-0C506DB35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2813A3-3FF9-7938-EBCE-0C2CC5BAB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88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633B1-47E3-3CDC-0EA1-10CF7FDD5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B23668-DAF9-8998-02F5-843DD2B7A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161956-0BCE-E835-B4FD-9982B9DB5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224677-4EEC-F4C8-0462-7D336786C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1BA0FD-19AC-221E-9366-F0F1C8B49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7DB761-1A98-AE41-B955-6190F981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54A3C4-8309-F601-38D4-1CF4062C0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C320C5-7144-CD47-EA07-813C26029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23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4AA94-AC65-9BF4-1B66-7039B2ED2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31ABCD-FC18-B711-BA64-CEE87D795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785BFB-C681-A325-53D6-93469F33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4BBE86-8E4B-D543-E415-60BFCD9D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238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F7F42CF-3559-BC2A-9508-DD9F922D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390456-D04F-9A0B-D87A-4A0089C4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151B54-71A1-9A95-25B3-201EE9189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8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48213-1207-CF44-6776-DEB6F1FB8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6829AF-C2DD-786C-D2C4-B7FF65BF6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FD3817-E293-522B-9DAE-4C8CD6CB3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2387A5-4924-D4A3-39F4-FE824CD9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97528D-F521-520B-643F-260E8D9C7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A839A1-5202-87BE-A659-CAFCAE23F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118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601626-A1B2-2D0A-CE43-2DBA7A445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C1FB0D2-19F5-563C-5581-DBBD5486CA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EA1A93-321D-3324-AA82-110BFE8DC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F884F5-D484-4A47-8FF8-99AFFEF1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C146ED-3683-7E43-269D-E54584C9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40B0FC-F29D-4FE5-8F19-DE8D1672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595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622B3D8-4F3F-7EF4-A4DF-73C0B611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41D9D3-AE4F-931B-0D7A-6B69A20EA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64B179-0571-052A-2A94-6257368693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2AC16-9480-45BC-9A34-104BBE6B32E5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2C5943-013A-9A03-DEDE-395846E6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20F680-5CAE-CBAF-76C9-40832F2EE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207EB-C2FC-44EC-8DEB-DAD795DA60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49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BAD3E-9AF8-4B03-82F1-604749010F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evaluación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2C8F96-C7E9-4149-8C60-D01C598A21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Conocer algunas corrientes del arte contemporáneo: Los murales</a:t>
            </a:r>
          </a:p>
          <a:p>
            <a:r>
              <a:rPr lang="es-CL" dirty="0"/>
              <a:t>6° Básico</a:t>
            </a:r>
          </a:p>
          <a:p>
            <a:r>
              <a:rPr lang="es-CL" dirty="0"/>
              <a:t>22-03-2024</a:t>
            </a:r>
          </a:p>
        </p:txBody>
      </p:sp>
    </p:spTree>
    <p:extLst>
      <p:ext uri="{BB962C8B-B14F-4D97-AF65-F5344CB8AC3E}">
        <p14:creationId xmlns:p14="http://schemas.microsoft.com/office/powerpoint/2010/main" val="127316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2885" y="266883"/>
            <a:ext cx="10515600" cy="669393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¿Qué son los murales?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1183" y="1031966"/>
            <a:ext cx="3490168" cy="535577"/>
          </a:xfrm>
        </p:spPr>
        <p:txBody>
          <a:bodyPr/>
          <a:lstStyle/>
          <a:p>
            <a:r>
              <a:rPr lang="es-CL" dirty="0"/>
              <a:t>Observemos uno:</a:t>
            </a:r>
          </a:p>
        </p:txBody>
      </p:sp>
      <p:pic>
        <p:nvPicPr>
          <p:cNvPr id="5" name="Imagen 4" descr="Resultado de imagen de muralismo chileno">
            <a:extLst>
              <a:ext uri="{FF2B5EF4-FFF2-40B4-BE49-F238E27FC236}">
                <a16:creationId xmlns:a16="http://schemas.microsoft.com/office/drawing/2014/main" id="{6B3CE24B-F7CD-B7F1-94C1-E2A718F53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396" y="936276"/>
            <a:ext cx="8434538" cy="5622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395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C9924-8EE3-4D5F-BA74-10E947E42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78" y="956527"/>
            <a:ext cx="11060643" cy="3187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¿Qué crees que representa el mural?</a:t>
            </a:r>
          </a:p>
          <a:p>
            <a:pPr marL="0" indent="0">
              <a:buNone/>
            </a:pPr>
            <a:r>
              <a:rPr lang="es-CL" dirty="0"/>
              <a:t>Realiza en tu cuaderno tu propio mural, debes ocupar toda la hoja y no pueden quedar espacios en blanco. </a:t>
            </a:r>
          </a:p>
        </p:txBody>
      </p:sp>
    </p:spTree>
    <p:extLst>
      <p:ext uri="{BB962C8B-B14F-4D97-AF65-F5344CB8AC3E}">
        <p14:creationId xmlns:p14="http://schemas.microsoft.com/office/powerpoint/2010/main" val="125912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A97F43-6AD0-5450-64D6-C8BE80735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7476"/>
            <a:ext cx="10515600" cy="5336446"/>
          </a:xfrm>
        </p:spPr>
        <p:txBody>
          <a:bodyPr>
            <a:normAutofit/>
          </a:bodyPr>
          <a:lstStyle/>
          <a:p>
            <a:pPr algn="ctr"/>
            <a:r>
              <a:rPr lang="es-CL" sz="3600" dirty="0"/>
              <a:t>Los murales son pinturas que tienen una gran magnitud, son llamativas y su objetivo es poder entregar un mensaje, generalmente de carácter social.</a:t>
            </a:r>
          </a:p>
          <a:p>
            <a:pPr algn="ctr"/>
            <a:r>
              <a:rPr lang="es-CL" sz="3600" dirty="0">
                <a:solidFill>
                  <a:srgbClr val="FF0000"/>
                </a:solidFill>
              </a:rPr>
              <a:t>Próxima clase es evaluación 1, debes traer los siguientes materiales:</a:t>
            </a:r>
          </a:p>
          <a:p>
            <a:pPr algn="ctr"/>
            <a:r>
              <a:rPr lang="es-CL" sz="3600" dirty="0">
                <a:solidFill>
                  <a:srgbClr val="FF0000"/>
                </a:solidFill>
              </a:rPr>
              <a:t>Hoja de block.</a:t>
            </a:r>
          </a:p>
          <a:p>
            <a:pPr algn="ctr"/>
            <a:r>
              <a:rPr lang="es-CL" sz="3600" dirty="0">
                <a:solidFill>
                  <a:srgbClr val="FF0000"/>
                </a:solidFill>
              </a:rPr>
              <a:t>Lápices de colores.</a:t>
            </a:r>
          </a:p>
          <a:p>
            <a:pPr algn="ctr"/>
            <a:r>
              <a:rPr lang="es-CL" sz="3600" dirty="0">
                <a:solidFill>
                  <a:srgbClr val="FF0000"/>
                </a:solidFill>
              </a:rPr>
              <a:t>Regla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55839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102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Taller de evaluación 1</vt:lpstr>
      <vt:lpstr>¿Qué son los murales?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2025-03-17T15:00:56Z</dcterms:created>
  <dcterms:modified xsi:type="dcterms:W3CDTF">2025-03-17T19:54:41Z</dcterms:modified>
</cp:coreProperties>
</file>