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683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09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394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74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96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739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73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48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708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305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31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E07EA-ED29-46AA-876D-D68C4A83BBCC}" type="datetimeFigureOut">
              <a:rPr lang="es-CL" smtClean="0"/>
              <a:t>06-03-2025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08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19498" y="252113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CL" sz="6700" dirty="0"/>
              <a:t>Ciencias Naturales</a:t>
            </a:r>
            <a:br>
              <a:rPr lang="es-CL" dirty="0"/>
            </a:br>
            <a:br>
              <a:rPr lang="es-CL" dirty="0"/>
            </a:br>
            <a:r>
              <a:rPr lang="es-CL" dirty="0"/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1" y="475513"/>
            <a:ext cx="2473064" cy="19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664" y="761051"/>
            <a:ext cx="10515600" cy="2924829"/>
          </a:xfrm>
        </p:spPr>
        <p:txBody>
          <a:bodyPr>
            <a:noAutofit/>
          </a:bodyPr>
          <a:lstStyle/>
          <a:p>
            <a:pPr algn="ctr"/>
            <a: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  <a:t>Aprendo 1: </a:t>
            </a:r>
            <a:b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  <a:t>¿Cómo reciclar el plástico en nuestro colegio?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090" y="3978112"/>
            <a:ext cx="3968595" cy="22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Actividad: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" y="1439125"/>
            <a:ext cx="488333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3000" dirty="0"/>
              <a:t>1.- ¿Conoces el elemento de la imagen? ¿Para que le damos uso? </a:t>
            </a:r>
          </a:p>
          <a:p>
            <a:pPr marL="0" indent="0">
              <a:buNone/>
            </a:pPr>
            <a:endParaRPr lang="es-CL" sz="3000" dirty="0"/>
          </a:p>
          <a:p>
            <a:pPr marL="0" indent="0">
              <a:buNone/>
            </a:pPr>
            <a:r>
              <a:rPr lang="es-CL" sz="3000" dirty="0"/>
              <a:t>2.-Vamos a observar el contendedor de reciclaje. </a:t>
            </a:r>
          </a:p>
          <a:p>
            <a:pPr marL="0" indent="0">
              <a:buNone/>
            </a:pPr>
            <a:endParaRPr lang="es-CL" sz="3000" dirty="0"/>
          </a:p>
          <a:p>
            <a:pPr marL="0" indent="0">
              <a:buNone/>
            </a:pPr>
            <a:r>
              <a:rPr lang="es-CL" sz="3000" dirty="0"/>
              <a:t>3.- ¿Crees que los estudiantes lo usan correctamente? ¿Por qué? 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451" y="252003"/>
            <a:ext cx="6956578" cy="63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2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" y="75413"/>
            <a:ext cx="6289052" cy="66270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627043" y="179109"/>
            <a:ext cx="5297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latin typeface="Cambria" panose="02040503050406030204" pitchFamily="18" charset="0"/>
                <a:ea typeface="Cambria" panose="02040503050406030204" pitchFamily="18" charset="0"/>
              </a:rPr>
              <a:t>4.- ¿Qué errores se están cometiendo en el uso de este contenedor de reciclaje? </a:t>
            </a: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s-CL" sz="2800" dirty="0">
                <a:latin typeface="Cambria" panose="02040503050406030204" pitchFamily="18" charset="0"/>
                <a:ea typeface="Cambria" panose="02040503050406030204" pitchFamily="18" charset="0"/>
              </a:rPr>
              <a:t>5.- Explica cuál es la forma correcta de darle uso </a:t>
            </a:r>
          </a:p>
        </p:txBody>
      </p:sp>
    </p:spTree>
    <p:extLst>
      <p:ext uri="{BB962C8B-B14F-4D97-AF65-F5344CB8AC3E}">
        <p14:creationId xmlns:p14="http://schemas.microsoft.com/office/powerpoint/2010/main" val="255554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35" y="952343"/>
            <a:ext cx="4767943" cy="471611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527900" y="650450"/>
            <a:ext cx="5571241" cy="52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>
                <a:latin typeface="Cambria" panose="02040503050406030204" pitchFamily="18" charset="0"/>
                <a:ea typeface="Cambria" panose="02040503050406030204" pitchFamily="18" charset="0"/>
              </a:rPr>
              <a:t>Tarea: </a:t>
            </a:r>
          </a:p>
          <a:p>
            <a:pPr algn="ctr"/>
            <a:r>
              <a:rPr lang="es-CL" sz="4000" dirty="0">
                <a:latin typeface="Cambria" panose="02040503050406030204" pitchFamily="18" charset="0"/>
                <a:ea typeface="Cambria" panose="02040503050406030204" pitchFamily="18" charset="0"/>
              </a:rPr>
              <a:t>reciclar el plástico que utilizas de manera correcta. </a:t>
            </a:r>
          </a:p>
          <a:p>
            <a:pPr algn="ctr"/>
            <a:r>
              <a:rPr lang="es-CL" sz="4000" dirty="0">
                <a:latin typeface="Cambria" panose="02040503050406030204" pitchFamily="18" charset="0"/>
                <a:ea typeface="Cambria" panose="02040503050406030204" pitchFamily="18" charset="0"/>
              </a:rPr>
              <a:t>¿puedes hacerlo? </a:t>
            </a:r>
          </a:p>
        </p:txBody>
      </p:sp>
    </p:spTree>
    <p:extLst>
      <p:ext uri="{BB962C8B-B14F-4D97-AF65-F5344CB8AC3E}">
        <p14:creationId xmlns:p14="http://schemas.microsoft.com/office/powerpoint/2010/main" val="616975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106</Words>
  <Application>Microsoft Office PowerPoint</Application>
  <PresentationFormat>Panorámica</PresentationFormat>
  <Paragraphs>18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Tema de Office</vt:lpstr>
      <vt:lpstr>Ciencias Naturales   </vt:lpstr>
      <vt:lpstr>Aprendo 1:   ¿Cómo reciclar el plástico en nuestro colegio? </vt:lpstr>
      <vt:lpstr>Actividad: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Naturales</dc:title>
  <dc:creator>Alejandra</dc:creator>
  <cp:lastModifiedBy>pablo espinosa perez</cp:lastModifiedBy>
  <cp:revision>6</cp:revision>
  <dcterms:created xsi:type="dcterms:W3CDTF">2024-05-07T01:29:23Z</dcterms:created>
  <dcterms:modified xsi:type="dcterms:W3CDTF">2025-03-06T14:47:22Z</dcterms:modified>
</cp:coreProperties>
</file>