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8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94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49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6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3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4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08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8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8" y="2521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sz="6700" dirty="0"/>
              <a:t>Ciencias Naturales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47" y="296403"/>
            <a:ext cx="2553143" cy="205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1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357" y="72895"/>
            <a:ext cx="10515600" cy="2924829"/>
          </a:xfrm>
        </p:spPr>
        <p:txBody>
          <a:bodyPr>
            <a:noAutofit/>
          </a:bodyPr>
          <a:lstStyle/>
          <a:p>
            <a:pPr algn="ctr"/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Aprendo 2: 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Todo es materia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082" y="2364654"/>
            <a:ext cx="7092149" cy="427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be 3"/>
          <p:cNvSpPr/>
          <p:nvPr/>
        </p:nvSpPr>
        <p:spPr>
          <a:xfrm>
            <a:off x="5854045" y="235669"/>
            <a:ext cx="6337955" cy="2432117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¿Recuerdas cuáles son los estados de la materia? </a:t>
            </a:r>
          </a:p>
          <a:p>
            <a:pPr algn="ctr"/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752" y="1311062"/>
            <a:ext cx="3374846" cy="3374846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986779" y="2809188"/>
            <a:ext cx="6513922" cy="2714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Observa los elementos que hay dentro de la caja y menciona en qué estado se encuentran, recuerda levantar la mano para participar. </a:t>
            </a:r>
          </a:p>
        </p:txBody>
      </p:sp>
    </p:spTree>
    <p:extLst>
      <p:ext uri="{BB962C8B-B14F-4D97-AF65-F5344CB8AC3E}">
        <p14:creationId xmlns:p14="http://schemas.microsoft.com/office/powerpoint/2010/main" val="157292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358217" y="509047"/>
            <a:ext cx="1130273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800" b="1" dirty="0">
                <a:latin typeface="Cambria" panose="02040503050406030204" pitchFamily="18" charset="0"/>
                <a:ea typeface="Cambria" panose="02040503050406030204" pitchFamily="18" charset="0"/>
              </a:rPr>
              <a:t>Materiales:</a:t>
            </a:r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 botella con 250 ml de agua, 3 vasos de distintas formas y tamaños.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800" b="1" dirty="0">
                <a:latin typeface="Cambria" panose="02040503050406030204" pitchFamily="18" charset="0"/>
                <a:ea typeface="Cambria" panose="02040503050406030204" pitchFamily="18" charset="0"/>
              </a:rPr>
              <a:t>Paso 1:</a:t>
            </a:r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 viertan el agua contenida en la botella en uno de los vasos y registre la forma que adquiere.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800" b="1" dirty="0">
                <a:latin typeface="Cambria" panose="02040503050406030204" pitchFamily="18" charset="0"/>
                <a:ea typeface="Cambria" panose="02040503050406030204" pitchFamily="18" charset="0"/>
              </a:rPr>
              <a:t>Paso 2:</a:t>
            </a:r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 viertan el agua en los otros dos vasos y dibujen  la forma que adquiere el liquido en cada caso.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542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358217" y="509047"/>
            <a:ext cx="1130273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1.- ¿Qué ocurre con la forma del agua al cambiarla de un recipiente a otro?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2.- ¿El agua tiene masa? ¿Cómo los saben?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3.- ¿Cómo se puede medir la masa del agua?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4.- ¿En qué situaciones es necesario medir la masa del agua?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23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735" y="952343"/>
            <a:ext cx="4767943" cy="4716118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527900" y="650450"/>
            <a:ext cx="5571241" cy="52790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</a:rPr>
              <a:t>Tarea:</a:t>
            </a:r>
          </a:p>
          <a:p>
            <a:pPr algn="ctr"/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</a:rPr>
              <a:t> Medir la masa de tu cuerpo</a:t>
            </a:r>
          </a:p>
        </p:txBody>
      </p:sp>
    </p:spTree>
    <p:extLst>
      <p:ext uri="{BB962C8B-B14F-4D97-AF65-F5344CB8AC3E}">
        <p14:creationId xmlns:p14="http://schemas.microsoft.com/office/powerpoint/2010/main" val="616975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178</Words>
  <Application>Microsoft Office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Tema de Office</vt:lpstr>
      <vt:lpstr>Ciencias Naturales   </vt:lpstr>
      <vt:lpstr>Aprendo 2:  Todo es materia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</dc:title>
  <dc:creator>Alejandra</dc:creator>
  <cp:lastModifiedBy>pablo espinosa perez</cp:lastModifiedBy>
  <cp:revision>10</cp:revision>
  <dcterms:created xsi:type="dcterms:W3CDTF">2024-05-07T01:29:23Z</dcterms:created>
  <dcterms:modified xsi:type="dcterms:W3CDTF">2025-03-31T13:00:17Z</dcterms:modified>
</cp:coreProperties>
</file>