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14-03-2025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L5tydiYN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1" y="475513"/>
            <a:ext cx="2473064" cy="1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64" y="761051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Aprendo 2: 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Microorganismos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28" y="3685880"/>
            <a:ext cx="5514582" cy="27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¿Qué sé sobre los microorganismos?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64" y="197962"/>
            <a:ext cx="1998138" cy="19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" y="2042440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Observa el siguiente video: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https://www.youtube.com/watch?v=UML5tydiYN0</a:t>
            </a:r>
            <a:r>
              <a:rPr lang="es-CL" dirty="0"/>
              <a:t> </a:t>
            </a:r>
            <a:r>
              <a:rPr lang="es-MX" dirty="0"/>
              <a:t>¿Qué son los Microorganismos? | Videos Educativos Aula365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292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9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2.- ¿En qué situaciones has estado en contacto con algún microorganismo? Comenta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3.- ¿De qué forma un virus afecta a los seres vivos? Explica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27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35" y="952343"/>
            <a:ext cx="4767943" cy="471611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650450"/>
            <a:ext cx="5571241" cy="52790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Investiga cómo Alexander Fleming descubrió la penicilina </a:t>
            </a: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94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Tema de Office</vt:lpstr>
      <vt:lpstr>Ciencias Naturales   </vt:lpstr>
      <vt:lpstr>Aprendo 2:   Microorganismos </vt:lpstr>
      <vt:lpstr>Pregunta inicial: </vt:lpstr>
      <vt:lpstr>Actividad: </vt:lpstr>
      <vt:lpstr>Actividad: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9</cp:revision>
  <dcterms:created xsi:type="dcterms:W3CDTF">2024-05-07T01:29:23Z</dcterms:created>
  <dcterms:modified xsi:type="dcterms:W3CDTF">2025-03-14T16:43:40Z</dcterms:modified>
</cp:coreProperties>
</file>