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2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5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5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1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9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3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9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7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5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0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627" y="3131125"/>
            <a:ext cx="3471717" cy="347171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85394" y="140516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CL" dirty="0"/>
              <a:t>Aprendo 3</a:t>
            </a:r>
            <a:br>
              <a:rPr lang="es-CL" dirty="0"/>
            </a:br>
            <a:br>
              <a:rPr lang="es-CL" dirty="0"/>
            </a:br>
            <a:r>
              <a:rPr lang="es-CL" dirty="0"/>
              <a:t>Medir la masa</a:t>
            </a:r>
          </a:p>
        </p:txBody>
      </p:sp>
    </p:spTree>
    <p:extLst>
      <p:ext uri="{BB962C8B-B14F-4D97-AF65-F5344CB8AC3E}">
        <p14:creationId xmlns:p14="http://schemas.microsoft.com/office/powerpoint/2010/main" val="1562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1024" y="512743"/>
            <a:ext cx="10427896" cy="1507067"/>
          </a:xfrm>
        </p:spPr>
        <p:txBody>
          <a:bodyPr>
            <a:normAutofit fontScale="90000"/>
          </a:bodyPr>
          <a:lstStyle/>
          <a:p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Pregunta inicial: </a:t>
            </a:r>
            <a:b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¿Cómo podrías definir la masa de un elemento?</a:t>
            </a:r>
            <a:endParaRPr lang="es-CL" cap="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971" y="2128101"/>
            <a:ext cx="4342123" cy="338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6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7453" y="1210325"/>
            <a:ext cx="10427896" cy="4266648"/>
          </a:xfrm>
        </p:spPr>
        <p:txBody>
          <a:bodyPr>
            <a:normAutofit fontScale="90000"/>
          </a:bodyPr>
          <a:lstStyle/>
          <a:p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Actividad:  </a:t>
            </a:r>
            <a:b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1.- Elabora un listado de 10 elementos al cual le podrías medir su masa. </a:t>
            </a:r>
            <a:b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2.- ¿Cuál es la unidad de medida para la masa de un cuerpo? </a:t>
            </a:r>
            <a:b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s-CL" cap="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51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61</Words>
  <Application>Microsoft Office PowerPoint</Application>
  <PresentationFormat>Panorámica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Tema de Office</vt:lpstr>
      <vt:lpstr>Aprendo 3  Medir la masa</vt:lpstr>
      <vt:lpstr>Pregunta inicial:   ¿Cómo podrías definir la masa de un elemento?</vt:lpstr>
      <vt:lpstr>Actividad:    1.- Elabora un listado de 10 elementos al cual le podrías medir su masa.   2.- ¿Cuál es la unidad de medida para la masa de un cuerpo?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Medir masa, volumen y temperatura de la materia.  Aprendo 5</dc:title>
  <dc:creator>Cuenta Microsoft</dc:creator>
  <cp:lastModifiedBy>pablo espinosa perez</cp:lastModifiedBy>
  <cp:revision>6</cp:revision>
  <dcterms:created xsi:type="dcterms:W3CDTF">2024-04-02T11:34:37Z</dcterms:created>
  <dcterms:modified xsi:type="dcterms:W3CDTF">2025-03-18T16:14:13Z</dcterms:modified>
</cp:coreProperties>
</file>