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61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83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09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94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749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96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739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173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348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708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305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31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084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cTRmh-Iza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9498" y="25211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L" sz="6700" dirty="0"/>
              <a:t>Ciencias Naturales</a:t>
            </a:r>
            <a:br>
              <a:rPr lang="es-CL" dirty="0"/>
            </a:br>
            <a:br>
              <a:rPr lang="es-CL" dirty="0"/>
            </a:br>
            <a:r>
              <a:rPr lang="es-CL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21" y="475513"/>
            <a:ext cx="2473064" cy="197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1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664" y="761051"/>
            <a:ext cx="10515600" cy="2924829"/>
          </a:xfrm>
        </p:spPr>
        <p:txBody>
          <a:bodyPr>
            <a:noAutofit/>
          </a:bodyPr>
          <a:lstStyle/>
          <a:p>
            <a:pPr algn="ctr"/>
            <a: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  <a:t>Aprendo 3: </a:t>
            </a:r>
            <a:b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  <a:t>Microorganismos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028" y="3685880"/>
            <a:ext cx="5514582" cy="275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Pregunta inicial: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5400" dirty="0">
                <a:latin typeface="Cambria" panose="02040503050406030204" pitchFamily="18" charset="0"/>
                <a:ea typeface="Cambria" panose="02040503050406030204" pitchFamily="18" charset="0"/>
              </a:rPr>
              <a:t>¿Cómo te imaginas que son los microrganismos? Dibújalos </a:t>
            </a:r>
          </a:p>
          <a:p>
            <a:pPr marL="0" indent="0" algn="ctr">
              <a:buNone/>
            </a:pPr>
            <a:endParaRPr lang="es-CL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977" y="213223"/>
            <a:ext cx="1645823" cy="1629365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008668" y="3714161"/>
            <a:ext cx="3252247" cy="22058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ambria" panose="02040503050406030204" pitchFamily="18" charset="0"/>
                <a:ea typeface="Cambria" panose="02040503050406030204" pitchFamily="18" charset="0"/>
              </a:rPr>
              <a:t>Virus</a:t>
            </a:r>
            <a:r>
              <a:rPr lang="es-CL" dirty="0"/>
              <a:t> 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6" name="Rectángulo redondeado 5"/>
          <p:cNvSpPr/>
          <p:nvPr/>
        </p:nvSpPr>
        <p:spPr>
          <a:xfrm>
            <a:off x="4431383" y="3714161"/>
            <a:ext cx="3252247" cy="22058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ambria" panose="02040503050406030204" pitchFamily="18" charset="0"/>
                <a:ea typeface="Cambria" panose="02040503050406030204" pitchFamily="18" charset="0"/>
              </a:rPr>
              <a:t>Bacterias </a:t>
            </a:r>
            <a:r>
              <a:rPr lang="es-CL" dirty="0"/>
              <a:t> 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7" name="Rectángulo redondeado 6"/>
          <p:cNvSpPr/>
          <p:nvPr/>
        </p:nvSpPr>
        <p:spPr>
          <a:xfrm>
            <a:off x="7892591" y="3714161"/>
            <a:ext cx="3252247" cy="22058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ambria" panose="02040503050406030204" pitchFamily="18" charset="0"/>
                <a:ea typeface="Cambria" panose="02040503050406030204" pitchFamily="18" charset="0"/>
              </a:rPr>
              <a:t>Hongos </a:t>
            </a:r>
            <a:r>
              <a:rPr lang="es-CL" dirty="0"/>
              <a:t> 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472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5929" y="232494"/>
            <a:ext cx="111556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Así son: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93" y="1008667"/>
            <a:ext cx="3385787" cy="22571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044" y="366878"/>
            <a:ext cx="3865307" cy="28989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695" y="474037"/>
            <a:ext cx="4122305" cy="27918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29" y="3714873"/>
            <a:ext cx="4360737" cy="27427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161" y="3453991"/>
            <a:ext cx="3616251" cy="27086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5379" y="3453990"/>
            <a:ext cx="3372216" cy="28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2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5039" y="1514539"/>
            <a:ext cx="111556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1.- ¿Cómo Alexandre Fleming descubrió la penicilina? Explícalo con un dibujo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2.- ¿Qué es la penicilina?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3.- ¿Qué te pareció su descubrimiento? </a:t>
            </a:r>
          </a:p>
        </p:txBody>
      </p:sp>
    </p:spTree>
    <p:extLst>
      <p:ext uri="{BB962C8B-B14F-4D97-AF65-F5344CB8AC3E}">
        <p14:creationId xmlns:p14="http://schemas.microsoft.com/office/powerpoint/2010/main" val="40827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177" y="113563"/>
            <a:ext cx="10515600" cy="1325563"/>
          </a:xfrm>
        </p:spPr>
        <p:txBody>
          <a:bodyPr/>
          <a:lstStyle/>
          <a:p>
            <a:r>
              <a:rPr lang="es-CL" dirty="0"/>
              <a:t>Microrganismos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39125"/>
            <a:ext cx="10515600" cy="4273517"/>
          </a:xfrm>
        </p:spPr>
        <p:txBody>
          <a:bodyPr>
            <a:normAutofit/>
          </a:bodyPr>
          <a:lstStyle/>
          <a:p>
            <a:r>
              <a:rPr lang="es-CL" dirty="0"/>
              <a:t>Observa el siguiente video: </a:t>
            </a:r>
          </a:p>
          <a:p>
            <a:pPr marL="0" indent="0">
              <a:buNone/>
            </a:pPr>
            <a:r>
              <a:rPr lang="es-CL" dirty="0">
                <a:hlinkClick r:id="rId2"/>
              </a:rPr>
              <a:t>https://www.youtube.com/watch?v=NcTRmh-IzaY</a:t>
            </a:r>
            <a:r>
              <a:rPr lang="es-CL" dirty="0"/>
              <a:t>  </a:t>
            </a:r>
            <a:r>
              <a:rPr lang="es-MX" dirty="0" err="1"/>
              <a:t>AprendoTV</a:t>
            </a:r>
            <a:r>
              <a:rPr lang="es-MX" dirty="0"/>
              <a:t> - Ciencias Naturales 5° y 6° básico/ Capítulo 11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4.- ¿Cuál microorganismo te parece más interesante? ¿Por qué?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7847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735" y="952343"/>
            <a:ext cx="4767943" cy="4716118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527900" y="650450"/>
            <a:ext cx="5571241" cy="52790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ambria" panose="02040503050406030204" pitchFamily="18" charset="0"/>
                <a:ea typeface="Cambria" panose="02040503050406030204" pitchFamily="18" charset="0"/>
              </a:rPr>
              <a:t>Tarea: </a:t>
            </a:r>
          </a:p>
          <a:p>
            <a:pPr algn="ctr"/>
            <a:r>
              <a:rPr lang="es-CL" sz="4000" dirty="0">
                <a:latin typeface="Cambria" panose="02040503050406030204" pitchFamily="18" charset="0"/>
                <a:ea typeface="Cambria" panose="02040503050406030204" pitchFamily="18" charset="0"/>
              </a:rPr>
              <a:t>Investiga sobre un virus y sus síntomas </a:t>
            </a:r>
          </a:p>
        </p:txBody>
      </p:sp>
    </p:spTree>
    <p:extLst>
      <p:ext uri="{BB962C8B-B14F-4D97-AF65-F5344CB8AC3E}">
        <p14:creationId xmlns:p14="http://schemas.microsoft.com/office/powerpoint/2010/main" val="6169754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118</Words>
  <Application>Microsoft Office PowerPoint</Application>
  <PresentationFormat>Panorámica</PresentationFormat>
  <Paragraphs>36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Tema de Office</vt:lpstr>
      <vt:lpstr>Ciencias Naturales   </vt:lpstr>
      <vt:lpstr>Aprendo 3:   Microorganismos </vt:lpstr>
      <vt:lpstr>Pregunta inicial: </vt:lpstr>
      <vt:lpstr>Presentación de PowerPoint</vt:lpstr>
      <vt:lpstr>Actividad: </vt:lpstr>
      <vt:lpstr>Microrganismos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</dc:title>
  <dc:creator>Alejandra</dc:creator>
  <cp:lastModifiedBy>pablo espinosa perez</cp:lastModifiedBy>
  <cp:revision>13</cp:revision>
  <dcterms:created xsi:type="dcterms:W3CDTF">2024-05-07T01:29:23Z</dcterms:created>
  <dcterms:modified xsi:type="dcterms:W3CDTF">2025-03-31T12:58:50Z</dcterms:modified>
</cp:coreProperties>
</file>