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8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09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94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49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6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3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73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4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08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05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1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84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UFFFUTMlC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9498" y="25211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sz="6700" dirty="0"/>
              <a:t>Ciencias Naturales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384175"/>
            <a:ext cx="2660855" cy="213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1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822" y="2109083"/>
            <a:ext cx="10515600" cy="2924829"/>
          </a:xfrm>
        </p:spPr>
        <p:txBody>
          <a:bodyPr>
            <a:noAutofit/>
          </a:bodyPr>
          <a:lstStyle/>
          <a:p>
            <a:pPr algn="ctr"/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Aprendo 4: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“Materiales reciclables” 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6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900" y="3571497"/>
            <a:ext cx="4414249" cy="293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27418"/>
            <a:ext cx="10515600" cy="1325563"/>
          </a:xfrm>
        </p:spPr>
        <p:txBody>
          <a:bodyPr/>
          <a:lstStyle/>
          <a:p>
            <a:r>
              <a:rPr lang="es-CL" dirty="0"/>
              <a:t>Actividad: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3676454" y="2837468"/>
            <a:ext cx="4374037" cy="71643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Materiales reciclables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4675694" y="527900"/>
            <a:ext cx="2375555" cy="152714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8904" y="884818"/>
            <a:ext cx="2389839" cy="153632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5999" y="4583905"/>
            <a:ext cx="2389839" cy="153632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338" y="4583905"/>
            <a:ext cx="2389839" cy="153632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37010"/>
            <a:ext cx="2389839" cy="15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92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Observemos el video para comprobar si mis respuestas están correctas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30697"/>
          </a:xfrm>
        </p:spPr>
        <p:txBody>
          <a:bodyPr/>
          <a:lstStyle/>
          <a:p>
            <a:pPr marL="0" indent="0">
              <a:buNone/>
            </a:pPr>
            <a:r>
              <a:rPr lang="es-CL" dirty="0">
                <a:hlinkClick r:id="rId2"/>
              </a:rPr>
              <a:t>https://www.youtube.com/watch?v=-UFFFUTMlCw</a:t>
            </a:r>
            <a:r>
              <a:rPr lang="es-CL" dirty="0"/>
              <a:t>  </a:t>
            </a:r>
            <a:r>
              <a:rPr lang="es-MX" dirty="0"/>
              <a:t>¿Por qué el Reciclaje es tan Importante? | Videos Educativos Aula365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790191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57</Words>
  <Application>Microsoft Office PowerPoint</Application>
  <PresentationFormat>Panorámica</PresentationFormat>
  <Paragraphs>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Ciencias Naturales   </vt:lpstr>
      <vt:lpstr>Aprendo 4:  “Materiales reciclables”    </vt:lpstr>
      <vt:lpstr>Actividad: </vt:lpstr>
      <vt:lpstr>Observemos el video para comprobar si mis respuestas están correctas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</dc:title>
  <dc:creator>Alejandra</dc:creator>
  <cp:lastModifiedBy>pablo espinosa perez</cp:lastModifiedBy>
  <cp:revision>11</cp:revision>
  <dcterms:created xsi:type="dcterms:W3CDTF">2024-05-07T01:29:23Z</dcterms:created>
  <dcterms:modified xsi:type="dcterms:W3CDTF">2025-03-31T13:04:41Z</dcterms:modified>
</cp:coreProperties>
</file>