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5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5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1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9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3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9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7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5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0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627" y="3131125"/>
            <a:ext cx="3471717" cy="347171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85394" y="140516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L" dirty="0"/>
              <a:t>Aprendo 4 </a:t>
            </a:r>
            <a:br>
              <a:rPr lang="es-CL" dirty="0"/>
            </a:br>
            <a:br>
              <a:rPr lang="es-CL" dirty="0"/>
            </a:br>
            <a:r>
              <a:rPr lang="es-CL" dirty="0"/>
              <a:t>Cómo medir la masa de la materia </a:t>
            </a:r>
          </a:p>
        </p:txBody>
      </p:sp>
    </p:spTree>
    <p:extLst>
      <p:ext uri="{BB962C8B-B14F-4D97-AF65-F5344CB8AC3E}">
        <p14:creationId xmlns:p14="http://schemas.microsoft.com/office/powerpoint/2010/main" val="1562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1024" y="512743"/>
            <a:ext cx="10427896" cy="1507067"/>
          </a:xfrm>
        </p:spPr>
        <p:txBody>
          <a:bodyPr>
            <a:normAutofit fontScale="90000"/>
          </a:bodyPr>
          <a:lstStyle/>
          <a:p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Desafío: </a:t>
            </a:r>
            <a:b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Eres capaz de medir la masa de diferentes elementos. </a:t>
            </a:r>
            <a:r>
              <a:rPr lang="es-CL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971" y="2128101"/>
            <a:ext cx="4342123" cy="338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6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22169" y="348791"/>
            <a:ext cx="10256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Actividad: </a:t>
            </a:r>
          </a:p>
          <a:p>
            <a:endParaRPr lang="es-CL" dirty="0"/>
          </a:p>
          <a:p>
            <a:r>
              <a:rPr lang="es-CL" dirty="0"/>
              <a:t>1.- Mide la cantidad de materia de 6 elementos diferentes que tienes y registra la información según el siguiente esquema: </a:t>
            </a:r>
          </a:p>
          <a:p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622169" y="2073897"/>
            <a:ext cx="3374796" cy="4503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2000" dirty="0">
                <a:latin typeface="Cambria" panose="02040503050406030204" pitchFamily="18" charset="0"/>
                <a:ea typeface="Cambria" panose="02040503050406030204" pitchFamily="18" charset="0"/>
              </a:rPr>
              <a:t>Elemento: </a:t>
            </a: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2000" dirty="0">
                <a:latin typeface="Cambria" panose="02040503050406030204" pitchFamily="18" charset="0"/>
                <a:ea typeface="Cambria" panose="02040503050406030204" pitchFamily="18" charset="0"/>
              </a:rPr>
              <a:t>Cantidad de masa:</a:t>
            </a:r>
          </a:p>
          <a:p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r>
              <a:rPr lang="es-CL" dirty="0"/>
              <a:t> </a:t>
            </a:r>
          </a:p>
          <a:p>
            <a:pPr algn="ctr"/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4187072" y="2073897"/>
            <a:ext cx="3374796" cy="4503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2000" dirty="0">
                <a:latin typeface="Cambria" panose="02040503050406030204" pitchFamily="18" charset="0"/>
                <a:ea typeface="Cambria" panose="02040503050406030204" pitchFamily="18" charset="0"/>
              </a:rPr>
              <a:t>Elemento: </a:t>
            </a: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2000" dirty="0">
                <a:latin typeface="Cambria" panose="02040503050406030204" pitchFamily="18" charset="0"/>
                <a:ea typeface="Cambria" panose="02040503050406030204" pitchFamily="18" charset="0"/>
              </a:rPr>
              <a:t>Cantidad de masa:</a:t>
            </a:r>
          </a:p>
          <a:p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r>
              <a:rPr lang="es-CL" dirty="0"/>
              <a:t> </a:t>
            </a:r>
          </a:p>
          <a:p>
            <a:pPr algn="ctr"/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7758260" y="2073897"/>
            <a:ext cx="3374796" cy="4503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2000" dirty="0">
                <a:latin typeface="Cambria" panose="02040503050406030204" pitchFamily="18" charset="0"/>
                <a:ea typeface="Cambria" panose="02040503050406030204" pitchFamily="18" charset="0"/>
              </a:rPr>
              <a:t>Elemento: </a:t>
            </a: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2000" dirty="0">
                <a:latin typeface="Cambria" panose="02040503050406030204" pitchFamily="18" charset="0"/>
                <a:ea typeface="Cambria" panose="02040503050406030204" pitchFamily="18" charset="0"/>
              </a:rPr>
              <a:t>Cantidad de masa:</a:t>
            </a:r>
          </a:p>
          <a:p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r>
              <a:rPr lang="es-CL" dirty="0"/>
              <a:t> 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7459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57018" y="184727"/>
            <a:ext cx="562494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5.- Observa los instrumentos y responde:</a:t>
            </a:r>
          </a:p>
          <a:p>
            <a:endParaRPr lang="es-CL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A.-  </a:t>
            </a:r>
            <a:r>
              <a:rPr lang="es-MX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¿Conoces estos instrumentos?, ¿cuáles son sus nombres?</a:t>
            </a:r>
          </a:p>
          <a:p>
            <a:endParaRPr lang="es-MX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MX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B.- ¿Para qué sirven? Y ¿Cuáles son sus unidades de medida?</a:t>
            </a:r>
          </a:p>
          <a:p>
            <a:endParaRPr lang="es-MX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MX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C.- ¿El volumen de qué elementos puede medir la huincha?</a:t>
            </a:r>
            <a:endParaRPr lang="es-CL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dirty="0"/>
          </a:p>
        </p:txBody>
      </p:sp>
      <p:sp>
        <p:nvSpPr>
          <p:cNvPr id="2" name="Rectángulo redondeado 1"/>
          <p:cNvSpPr/>
          <p:nvPr/>
        </p:nvSpPr>
        <p:spPr>
          <a:xfrm>
            <a:off x="1206631" y="1178351"/>
            <a:ext cx="9615340" cy="30690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Cambria" panose="02040503050406030204" pitchFamily="18" charset="0"/>
                <a:ea typeface="Cambria" panose="02040503050406030204" pitchFamily="18" charset="0"/>
              </a:rPr>
              <a:t>Para concluir… </a:t>
            </a:r>
          </a:p>
          <a:p>
            <a:pPr algn="ctr"/>
            <a:endParaRPr lang="es-C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s-C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CL" sz="2800" dirty="0">
                <a:latin typeface="Cambria" panose="02040503050406030204" pitchFamily="18" charset="0"/>
                <a:ea typeface="Cambria" panose="02040503050406030204" pitchFamily="18" charset="0"/>
              </a:rPr>
              <a:t>La masa de un cuerpo es _____________________. </a:t>
            </a:r>
          </a:p>
        </p:txBody>
      </p:sp>
    </p:spTree>
    <p:extLst>
      <p:ext uri="{BB962C8B-B14F-4D97-AF65-F5344CB8AC3E}">
        <p14:creationId xmlns:p14="http://schemas.microsoft.com/office/powerpoint/2010/main" val="3708998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130</Words>
  <Application>Microsoft Office PowerPoint</Application>
  <PresentationFormat>Panorámica</PresentationFormat>
  <Paragraphs>91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Tema de Office</vt:lpstr>
      <vt:lpstr>Aprendo 4   Cómo medir la masa de la materia </vt:lpstr>
      <vt:lpstr>Desafío:  Eres capaz de medir la masa de diferentes elementos. :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Medir masa, volumen y temperatura de la materia.  Aprendo 5</dc:title>
  <dc:creator>Cuenta Microsoft</dc:creator>
  <cp:lastModifiedBy>pablo espinosa perez</cp:lastModifiedBy>
  <cp:revision>5</cp:revision>
  <dcterms:created xsi:type="dcterms:W3CDTF">2024-04-02T11:34:37Z</dcterms:created>
  <dcterms:modified xsi:type="dcterms:W3CDTF">2025-03-18T16:14:36Z</dcterms:modified>
</cp:coreProperties>
</file>