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4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3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4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1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8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CvEt58F3g" TargetMode="External"/><Relationship Id="rId2" Type="http://schemas.openxmlformats.org/officeDocument/2006/relationships/hyperlink" Target="https://www.youtube.com/watch?v=ZuiGzs5XUW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8" y="252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dirty="0"/>
              <a:t>Ciencias Naturales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1" y="475513"/>
            <a:ext cx="2473064" cy="19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664" y="761051"/>
            <a:ext cx="10515600" cy="2924829"/>
          </a:xfrm>
        </p:spPr>
        <p:txBody>
          <a:bodyPr>
            <a:noAutofit/>
          </a:bodyPr>
          <a:lstStyle/>
          <a:p>
            <a:pPr algn="ctr"/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Aprendo 4: </a:t>
            </a: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Virus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62" y="3570303"/>
            <a:ext cx="3970404" cy="29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5400" dirty="0">
                <a:latin typeface="Cambria" panose="02040503050406030204" pitchFamily="18" charset="0"/>
                <a:ea typeface="Cambria" panose="02040503050406030204" pitchFamily="18" charset="0"/>
              </a:rPr>
              <a:t>¿Los virus son seres vivos? </a:t>
            </a:r>
            <a:endParaRPr lang="es-CL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977" y="213223"/>
            <a:ext cx="1645823" cy="162936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696852" y="2771481"/>
            <a:ext cx="1668544" cy="9426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200" dirty="0">
                <a:latin typeface="Cambria" panose="02040503050406030204" pitchFamily="18" charset="0"/>
                <a:ea typeface="Cambria" panose="02040503050406030204" pitchFamily="18" charset="0"/>
              </a:rPr>
              <a:t>Si </a:t>
            </a:r>
            <a:r>
              <a:rPr lang="es-CL" dirty="0"/>
              <a:t>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7569724" y="2743200"/>
            <a:ext cx="1095865" cy="970961"/>
          </a:xfrm>
          <a:prstGeom prst="roundRect">
            <a:avLst>
              <a:gd name="adj" fmla="val 156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200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s-CL" dirty="0"/>
              <a:t>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1347640" y="4078296"/>
            <a:ext cx="9496720" cy="17345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¿Por qué?</a:t>
            </a:r>
          </a:p>
          <a:p>
            <a:pPr algn="ctr"/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039" y="1514539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Observemos los siguientes videos: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https://www.youtube.com/watch?v=ZuiGzs5XUWo</a:t>
            </a:r>
            <a:r>
              <a:rPr lang="es-CL" dirty="0"/>
              <a:t> </a:t>
            </a:r>
            <a:r>
              <a:rPr lang="es-MX" dirty="0"/>
              <a:t>¿Qué son los virus? - Ciencias para niños - Partes de los virus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hlinkClick r:id="rId3"/>
              </a:rPr>
              <a:t>https://www.youtube.com/watch?v=16CvEt58F3g</a:t>
            </a:r>
            <a:r>
              <a:rPr lang="es-MX" dirty="0"/>
              <a:t> Virus y cosas que debe hacer para prevenir | Ciencias para niños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27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039" y="1514539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2.- Menciona al menos 3 características de los virus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83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35" y="952343"/>
            <a:ext cx="4767943" cy="471611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7900" y="650450"/>
            <a:ext cx="5571241" cy="52790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Tarea: </a:t>
            </a:r>
          </a:p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Investiga si existe una vacuna contra algún virus </a:t>
            </a:r>
          </a:p>
        </p:txBody>
      </p:sp>
    </p:spTree>
    <p:extLst>
      <p:ext uri="{BB962C8B-B14F-4D97-AF65-F5344CB8AC3E}">
        <p14:creationId xmlns:p14="http://schemas.microsoft.com/office/powerpoint/2010/main" val="61697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112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Tema de Office</vt:lpstr>
      <vt:lpstr>Ciencias Naturales   </vt:lpstr>
      <vt:lpstr>Aprendo 4:   Virus  </vt:lpstr>
      <vt:lpstr>Pregunta inicial: </vt:lpstr>
      <vt:lpstr>Actividad: </vt:lpstr>
      <vt:lpstr>Actividad: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Alejandra</dc:creator>
  <cp:lastModifiedBy>pablo espinosa perez</cp:lastModifiedBy>
  <cp:revision>16</cp:revision>
  <dcterms:created xsi:type="dcterms:W3CDTF">2024-05-07T01:29:23Z</dcterms:created>
  <dcterms:modified xsi:type="dcterms:W3CDTF">2025-03-31T12:58:36Z</dcterms:modified>
</cp:coreProperties>
</file>