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8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09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94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49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6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3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73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4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08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05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1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E07EA-ED29-46AA-876D-D68C4A83BBCC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84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9498" y="25211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sz="6700" dirty="0"/>
              <a:t>Ciencias Naturales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56" y="310594"/>
            <a:ext cx="2571996" cy="205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1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9664" y="761051"/>
            <a:ext cx="10515600" cy="2924829"/>
          </a:xfrm>
        </p:spPr>
        <p:txBody>
          <a:bodyPr>
            <a:noAutofit/>
          </a:bodyPr>
          <a:lstStyle/>
          <a:p>
            <a:pPr algn="ctr"/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Aprendo 5: 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¿Qué sustancias disuelve el agua?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590" y="3045594"/>
            <a:ext cx="3525674" cy="352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27418"/>
            <a:ext cx="10515600" cy="1325563"/>
          </a:xfrm>
        </p:spPr>
        <p:txBody>
          <a:bodyPr/>
          <a:lstStyle/>
          <a:p>
            <a:r>
              <a:rPr lang="es-CL" dirty="0"/>
              <a:t>Actividad: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4108" y="1429698"/>
            <a:ext cx="1134971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3000" dirty="0"/>
              <a:t>I.- Sigue los siguientes pasos: </a:t>
            </a:r>
          </a:p>
          <a:p>
            <a:pPr marL="0" indent="0">
              <a:buNone/>
            </a:pPr>
            <a:r>
              <a:rPr lang="es-CL" sz="3000" dirty="0"/>
              <a:t>1.- En un vaso mezcla agua con azúcar </a:t>
            </a:r>
          </a:p>
          <a:p>
            <a:pPr marL="0" indent="0">
              <a:buNone/>
            </a:pPr>
            <a:endParaRPr lang="es-CL" sz="3000" dirty="0"/>
          </a:p>
          <a:p>
            <a:pPr marL="0" indent="0">
              <a:buNone/>
            </a:pPr>
            <a:r>
              <a:rPr lang="es-CL" sz="3000" dirty="0"/>
              <a:t>2.- En un vaso mezcla agua con aceite </a:t>
            </a:r>
          </a:p>
          <a:p>
            <a:pPr marL="0" indent="0">
              <a:buNone/>
            </a:pPr>
            <a:endParaRPr lang="es-CL" sz="3000" dirty="0"/>
          </a:p>
          <a:p>
            <a:pPr marL="0" indent="0">
              <a:buNone/>
            </a:pPr>
            <a:r>
              <a:rPr lang="es-CL" sz="3000" dirty="0"/>
              <a:t>3.- En un vaso mezcla agua con harina </a:t>
            </a:r>
          </a:p>
          <a:p>
            <a:pPr marL="0" indent="0">
              <a:buNone/>
            </a:pPr>
            <a:endParaRPr lang="es-CL" sz="3000" dirty="0"/>
          </a:p>
          <a:p>
            <a:pPr marL="0" indent="0">
              <a:buNone/>
            </a:pPr>
            <a:r>
              <a:rPr lang="es-CL" sz="3000" dirty="0"/>
              <a:t>4.- En un vaso mezcla agua con jugo en polvo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7292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27418"/>
            <a:ext cx="10515600" cy="1325563"/>
          </a:xfrm>
        </p:spPr>
        <p:txBody>
          <a:bodyPr/>
          <a:lstStyle/>
          <a:p>
            <a:r>
              <a:rPr lang="es-CL" dirty="0"/>
              <a:t>Actividad: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4108" y="1429698"/>
            <a:ext cx="1134971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3000" dirty="0"/>
              <a:t>II.- Observa lo que sucedió en cada caso: </a:t>
            </a:r>
          </a:p>
          <a:p>
            <a:pPr marL="0" indent="0">
              <a:buNone/>
            </a:pPr>
            <a:r>
              <a:rPr lang="es-CL" dirty="0"/>
              <a:t>1.- ¿Qué sustancias si se disuelven en agua? ¿Cómo lo sabes?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2.- ¿Qué sustancias no se disuelven en agua? ¿Cómo lo sabes? </a:t>
            </a:r>
          </a:p>
        </p:txBody>
      </p:sp>
    </p:spTree>
    <p:extLst>
      <p:ext uri="{BB962C8B-B14F-4D97-AF65-F5344CB8AC3E}">
        <p14:creationId xmlns:p14="http://schemas.microsoft.com/office/powerpoint/2010/main" val="26967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735" y="952343"/>
            <a:ext cx="4767943" cy="4716118"/>
          </a:xfrm>
          <a:prstGeom prst="rect">
            <a:avLst/>
          </a:prstGeom>
        </p:spPr>
      </p:pic>
      <p:sp>
        <p:nvSpPr>
          <p:cNvPr id="3" name="Rectángulo redondeado 2"/>
          <p:cNvSpPr/>
          <p:nvPr/>
        </p:nvSpPr>
        <p:spPr>
          <a:xfrm>
            <a:off x="527900" y="650450"/>
            <a:ext cx="5571241" cy="24132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dirty="0">
                <a:latin typeface="Cambria" panose="02040503050406030204" pitchFamily="18" charset="0"/>
                <a:ea typeface="Cambria" panose="02040503050406030204" pitchFamily="18" charset="0"/>
              </a:rPr>
              <a:t>¿Qué característica del agua observamos en esta clase? </a:t>
            </a:r>
          </a:p>
        </p:txBody>
      </p:sp>
    </p:spTree>
    <p:extLst>
      <p:ext uri="{BB962C8B-B14F-4D97-AF65-F5344CB8AC3E}">
        <p14:creationId xmlns:p14="http://schemas.microsoft.com/office/powerpoint/2010/main" val="616975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118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Tema de Office</vt:lpstr>
      <vt:lpstr>Ciencias Naturales   </vt:lpstr>
      <vt:lpstr>Aprendo 5:   ¿Qué sustancias disuelve el agua? </vt:lpstr>
      <vt:lpstr>Actividad: </vt:lpstr>
      <vt:lpstr>Actividad: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</dc:title>
  <dc:creator>Alejandra</dc:creator>
  <cp:lastModifiedBy>pablo espinosa perez</cp:lastModifiedBy>
  <cp:revision>7</cp:revision>
  <dcterms:created xsi:type="dcterms:W3CDTF">2024-05-07T01:29:23Z</dcterms:created>
  <dcterms:modified xsi:type="dcterms:W3CDTF">2025-03-24T12:36:45Z</dcterms:modified>
</cp:coreProperties>
</file>