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8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09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94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49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6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3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73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4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08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05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1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84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vakvfXj0K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9498" y="25211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sz="6700" dirty="0"/>
              <a:t>Ciencias Naturales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384175"/>
            <a:ext cx="2660855" cy="213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1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822" y="2109083"/>
            <a:ext cx="10515600" cy="2924829"/>
          </a:xfrm>
        </p:spPr>
        <p:txBody>
          <a:bodyPr>
            <a:noAutofit/>
          </a:bodyPr>
          <a:lstStyle/>
          <a:p>
            <a:pPr algn="ctr"/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Aprendo 5: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“Regla de las 3 R” 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6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900" y="3571497"/>
            <a:ext cx="4414249" cy="293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4583" y="829559"/>
            <a:ext cx="10515600" cy="5448694"/>
          </a:xfrm>
        </p:spPr>
        <p:txBody>
          <a:bodyPr>
            <a:normAutofit fontScale="90000"/>
          </a:bodyPr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1.- Observa los siguientes elementos</a:t>
            </a: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2.- Escoge uno y comenta que harías con el para no dañar el medio ambiente: </a:t>
            </a:r>
            <a:br>
              <a:rPr lang="es-CL" dirty="0"/>
            </a:br>
            <a:r>
              <a:rPr lang="es-CL" dirty="0"/>
              <a:t> 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894" y="1730555"/>
            <a:ext cx="1776216" cy="177621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3008" y="1763696"/>
            <a:ext cx="2619375" cy="17430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5311" y="1563670"/>
            <a:ext cx="2143125" cy="214312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9555" y="136364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92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19098"/>
          </a:xfrm>
        </p:spPr>
        <p:txBody>
          <a:bodyPr>
            <a:normAutofit/>
          </a:bodyPr>
          <a:lstStyle/>
          <a:p>
            <a:r>
              <a:rPr lang="es-CL" dirty="0"/>
              <a:t>3.- Observa el siguiente video 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  <a:r>
              <a:rPr lang="es-MX" dirty="0"/>
              <a:t>Reducir, Reutilizar y Reciclar. Para mejorar el mundo | Videos Educativos para Niños</a:t>
            </a:r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3218356" y="3460021"/>
            <a:ext cx="83389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>
                <a:hlinkClick r:id="rId2"/>
              </a:rPr>
              <a:t>https://www.youtube.com/watch?v=cvakvfXj0KE</a:t>
            </a:r>
            <a:r>
              <a:rPr lang="es-CL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7901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616" y="157735"/>
            <a:ext cx="10515600" cy="1325563"/>
          </a:xfrm>
        </p:spPr>
        <p:txBody>
          <a:bodyPr/>
          <a:lstStyle/>
          <a:p>
            <a:r>
              <a:rPr lang="es-CL" dirty="0"/>
              <a:t>4.- Completa el siguiente esquema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423" y="1084083"/>
            <a:ext cx="9766169" cy="54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62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602557" y="1225485"/>
            <a:ext cx="9313682" cy="322396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¿A quien le enseñarías a reciclar? ¿Por qué?</a:t>
            </a:r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962330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112</Words>
  <Application>Microsoft Office PowerPoint</Application>
  <PresentationFormat>Panorámica</PresentationFormat>
  <Paragraphs>10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Tema de Office</vt:lpstr>
      <vt:lpstr>Ciencias Naturales   </vt:lpstr>
      <vt:lpstr>Aprendo 5:  “Regla de las 3 R”    </vt:lpstr>
      <vt:lpstr>Actividad:  1.- Observa los siguientes elementos      2.- Escoge uno y comenta que harías con el para no dañar el medio ambiente:      </vt:lpstr>
      <vt:lpstr>3.- Observa el siguiente video    Reducir, Reutilizar y Reciclar. Para mejorar el mundo | Videos Educativos para Niños</vt:lpstr>
      <vt:lpstr>4.- Completa el siguiente esquema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</dc:title>
  <dc:creator>Alejandra</dc:creator>
  <cp:lastModifiedBy>pablo espinosa perez</cp:lastModifiedBy>
  <cp:revision>13</cp:revision>
  <dcterms:created xsi:type="dcterms:W3CDTF">2024-05-07T01:29:23Z</dcterms:created>
  <dcterms:modified xsi:type="dcterms:W3CDTF">2025-03-31T13:05:05Z</dcterms:modified>
</cp:coreProperties>
</file>