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1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8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09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94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49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96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739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173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348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08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305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31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07EA-ED29-46AA-876D-D68C4A83BBCC}" type="datetimeFigureOut">
              <a:rPr lang="es-CL" smtClean="0"/>
              <a:t>31-03-2025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66C3-1EC2-446B-9C81-685AED5783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084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TRmh-Iza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hwH8DiXY5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9498" y="25211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sz="6700" dirty="0"/>
              <a:t>Ciencias Naturales</a:t>
            </a:r>
            <a:br>
              <a:rPr lang="es-CL" dirty="0"/>
            </a:br>
            <a:br>
              <a:rPr lang="es-CL" dirty="0"/>
            </a:br>
            <a:r>
              <a:rPr lang="es-CL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1" y="475513"/>
            <a:ext cx="2473064" cy="19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1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664" y="761051"/>
            <a:ext cx="10515600" cy="2924829"/>
          </a:xfrm>
        </p:spPr>
        <p:txBody>
          <a:bodyPr>
            <a:noAutofit/>
          </a:bodyPr>
          <a:lstStyle/>
          <a:p>
            <a:pPr algn="ctr"/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Aprendo 5: </a:t>
            </a:r>
            <a:b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Microorganismos beneficiosos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552" y="3564461"/>
            <a:ext cx="3299824" cy="30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Pregunta inicial: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5400" dirty="0">
                <a:latin typeface="Cambria" panose="02040503050406030204" pitchFamily="18" charset="0"/>
                <a:ea typeface="Cambria" panose="02040503050406030204" pitchFamily="18" charset="0"/>
              </a:rPr>
              <a:t>¿Cómo los microorganismos podrían ser beneficiosos para nuestra vida? </a:t>
            </a:r>
            <a:endParaRPr lang="es-CL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977" y="213223"/>
            <a:ext cx="1645823" cy="1629365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1347640" y="4078296"/>
            <a:ext cx="9496720" cy="17345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2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5039" y="1514539"/>
            <a:ext cx="11155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1.- Observa las siguientes imágenes 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93" y="1952084"/>
            <a:ext cx="2143125" cy="2143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771" y="2073307"/>
            <a:ext cx="2686050" cy="17049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838" y="132364"/>
            <a:ext cx="3430613" cy="18266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7594" y="3335287"/>
            <a:ext cx="2143125" cy="2143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520" y="3102317"/>
            <a:ext cx="1428750" cy="253365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405039" y="4242062"/>
            <a:ext cx="6710293" cy="21249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Cambria" panose="02040503050406030204" pitchFamily="18" charset="0"/>
                <a:ea typeface="Cambria" panose="02040503050406030204" pitchFamily="18" charset="0"/>
              </a:rPr>
              <a:t>¿Qué relación pueden tener los microorganismos con estos elementos? 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281" y="365125"/>
            <a:ext cx="1915846" cy="191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7417"/>
            <a:ext cx="10515600" cy="1325563"/>
          </a:xfrm>
        </p:spPr>
        <p:txBody>
          <a:bodyPr/>
          <a:lstStyle/>
          <a:p>
            <a:r>
              <a:rPr lang="es-CL" dirty="0"/>
              <a:t>Actividad: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5039" y="1514538"/>
            <a:ext cx="11155680" cy="40661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dirty="0">
                <a:hlinkClick r:id="rId2"/>
              </a:rPr>
              <a:t>1.- Observa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https://www.youtube.com/watch?v=NcTRmh-IzaY</a:t>
            </a:r>
            <a:r>
              <a:rPr lang="es-CL" dirty="0"/>
              <a:t> </a:t>
            </a:r>
            <a:r>
              <a:rPr lang="es-MX" dirty="0" err="1"/>
              <a:t>AprendoTV</a:t>
            </a:r>
            <a:r>
              <a:rPr lang="es-MX" dirty="0"/>
              <a:t> - Ciencias Naturales 5° y 6° básico/ Capítulo 11 </a:t>
            </a:r>
            <a:endParaRPr lang="es-CL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CL" dirty="0"/>
              <a:t>2.- Menciona al menos 1 características para cada microorganismo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Virus: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Bacterias: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Hongos: 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833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6860" y="487019"/>
            <a:ext cx="10515600" cy="2284461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3.- ¿Cómo las bacterias podrían ser beneficiosas para mi cuerpo?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>
                <a:hlinkClick r:id="rId2"/>
              </a:rPr>
              <a:t>https://www.youtube.com/watch?v=shwH8DiXY5w</a:t>
            </a:r>
            <a:r>
              <a:rPr lang="es-CL" dirty="0"/>
              <a:t> </a:t>
            </a:r>
            <a:r>
              <a:rPr lang="es-MX" dirty="0"/>
              <a:t>¡Los </a:t>
            </a:r>
            <a:r>
              <a:rPr lang="es-MX" dirty="0" err="1"/>
              <a:t>Lactobacillus</a:t>
            </a:r>
            <a:r>
              <a:rPr lang="es-MX" dirty="0"/>
              <a:t> </a:t>
            </a:r>
            <a:r>
              <a:rPr lang="es-MX" dirty="0" err="1"/>
              <a:t>casei</a:t>
            </a:r>
            <a:r>
              <a:rPr lang="es-MX" dirty="0"/>
              <a:t> </a:t>
            </a:r>
            <a:r>
              <a:rPr lang="es-MX" dirty="0" err="1"/>
              <a:t>Shirota</a:t>
            </a:r>
            <a:r>
              <a:rPr lang="es-MX" dirty="0"/>
              <a:t> llegan vivos al intestino! (</a:t>
            </a:r>
            <a:r>
              <a:rPr lang="es-MX" dirty="0" err="1"/>
              <a:t>Yakult</a:t>
            </a:r>
            <a:r>
              <a:rPr lang="es-MX" dirty="0"/>
              <a:t>)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532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35" y="952343"/>
            <a:ext cx="4767943" cy="4716118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527900" y="650450"/>
            <a:ext cx="5571241" cy="52790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Tarea: </a:t>
            </a:r>
          </a:p>
          <a:p>
            <a:pPr algn="ctr"/>
            <a:r>
              <a:rPr lang="es-CL" sz="4000" dirty="0">
                <a:latin typeface="Cambria" panose="02040503050406030204" pitchFamily="18" charset="0"/>
                <a:ea typeface="Cambria" panose="02040503050406030204" pitchFamily="18" charset="0"/>
              </a:rPr>
              <a:t>Investiga cómo se produce el queso o el yogurt. </a:t>
            </a:r>
          </a:p>
        </p:txBody>
      </p:sp>
    </p:spTree>
    <p:extLst>
      <p:ext uri="{BB962C8B-B14F-4D97-AF65-F5344CB8AC3E}">
        <p14:creationId xmlns:p14="http://schemas.microsoft.com/office/powerpoint/2010/main" val="616975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144</Words>
  <Application>Microsoft Office PowerPoint</Application>
  <PresentationFormat>Panorámica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Tema de Office</vt:lpstr>
      <vt:lpstr>Ciencias Naturales   </vt:lpstr>
      <vt:lpstr>Aprendo 5:   Microorganismos beneficiosos </vt:lpstr>
      <vt:lpstr>Pregunta inicial: </vt:lpstr>
      <vt:lpstr>Actividad: </vt:lpstr>
      <vt:lpstr>Actividad: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</dc:title>
  <dc:creator>Alejandra</dc:creator>
  <cp:lastModifiedBy>pablo espinosa perez</cp:lastModifiedBy>
  <cp:revision>19</cp:revision>
  <dcterms:created xsi:type="dcterms:W3CDTF">2024-05-07T01:29:23Z</dcterms:created>
  <dcterms:modified xsi:type="dcterms:W3CDTF">2025-03-31T12:59:05Z</dcterms:modified>
</cp:coreProperties>
</file>