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384175"/>
            <a:ext cx="2660855" cy="21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822" y="2109083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Aprendo 6: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“Estados de la materia”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35788"/>
          <a:stretch/>
        </p:blipFill>
        <p:spPr>
          <a:xfrm>
            <a:off x="1768017" y="3308808"/>
            <a:ext cx="8554334" cy="308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169" y="565609"/>
            <a:ext cx="10515600" cy="5448694"/>
          </a:xfrm>
        </p:spPr>
        <p:txBody>
          <a:bodyPr>
            <a:normAutofit/>
          </a:bodyPr>
          <a:lstStyle/>
          <a:p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14399" y="565609"/>
            <a:ext cx="10394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dirty="0">
                <a:latin typeface="Cambria" panose="02040503050406030204" pitchFamily="18" charset="0"/>
                <a:ea typeface="Cambria" panose="02040503050406030204" pitchFamily="18" charset="0"/>
              </a:rPr>
              <a:t>¿Cuál es cuál?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41023" y="1952912"/>
            <a:ext cx="2196445" cy="71487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SÓLIDO</a:t>
            </a:r>
            <a:r>
              <a:rPr lang="es-CL" dirty="0"/>
              <a:t>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554717" y="1952912"/>
            <a:ext cx="2196445" cy="71487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LÍQUIDO </a:t>
            </a:r>
            <a:r>
              <a:rPr lang="es-CL" dirty="0"/>
              <a:t> 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8468411" y="1952912"/>
            <a:ext cx="2196445" cy="71487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GASEOSO</a:t>
            </a:r>
            <a:r>
              <a:rPr lang="es-CL" dirty="0"/>
              <a:t>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914399" y="3949831"/>
            <a:ext cx="1753387" cy="7352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PIEDRA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776245" y="3949830"/>
            <a:ext cx="1753387" cy="7352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VAPOR DE AGUA 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8834486" y="3973399"/>
            <a:ext cx="1753387" cy="7352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VINAGRE </a:t>
            </a:r>
          </a:p>
        </p:txBody>
      </p:sp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592" y="1131217"/>
            <a:ext cx="10515600" cy="1404593"/>
          </a:xfrm>
        </p:spPr>
        <p:txBody>
          <a:bodyPr>
            <a:normAutofit fontScale="90000"/>
          </a:bodyPr>
          <a:lstStyle/>
          <a:p>
            <a:r>
              <a:rPr lang="es-CL" dirty="0"/>
              <a:t>Actividad : </a:t>
            </a:r>
            <a:br>
              <a:rPr lang="es-CL" dirty="0"/>
            </a:br>
            <a:r>
              <a:rPr lang="es-CL" dirty="0"/>
              <a:t>1.- Elabora un listado de 10 elementos en cada estado de la materia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938026"/>
              </p:ext>
            </p:extLst>
          </p:nvPr>
        </p:nvGraphicFramePr>
        <p:xfrm>
          <a:off x="589699" y="1945151"/>
          <a:ext cx="10703613" cy="3418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7871">
                  <a:extLst>
                    <a:ext uri="{9D8B030D-6E8A-4147-A177-3AD203B41FA5}">
                      <a16:colId xmlns:a16="http://schemas.microsoft.com/office/drawing/2014/main" val="2830797853"/>
                    </a:ext>
                  </a:extLst>
                </a:gridCol>
                <a:gridCol w="3567871">
                  <a:extLst>
                    <a:ext uri="{9D8B030D-6E8A-4147-A177-3AD203B41FA5}">
                      <a16:colId xmlns:a16="http://schemas.microsoft.com/office/drawing/2014/main" val="226604212"/>
                    </a:ext>
                  </a:extLst>
                </a:gridCol>
                <a:gridCol w="3567871">
                  <a:extLst>
                    <a:ext uri="{9D8B030D-6E8A-4147-A177-3AD203B41FA5}">
                      <a16:colId xmlns:a16="http://schemas.microsoft.com/office/drawing/2014/main" val="935471703"/>
                    </a:ext>
                  </a:extLst>
                </a:gridCol>
              </a:tblGrid>
              <a:tr h="6837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Sólido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Líquido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Gaseoso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155299"/>
                  </a:ext>
                </a:extLst>
              </a:tr>
              <a:tr h="6837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49599"/>
                  </a:ext>
                </a:extLst>
              </a:tr>
              <a:tr h="6837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145349"/>
                  </a:ext>
                </a:extLst>
              </a:tr>
              <a:tr h="6837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543"/>
                  </a:ext>
                </a:extLst>
              </a:tr>
              <a:tr h="6837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633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019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62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  </vt:lpstr>
      <vt:lpstr>Aprendo 6:  “Estados de la materia”     </vt:lpstr>
      <vt:lpstr>      </vt:lpstr>
      <vt:lpstr>Actividad :  1.- Elabora un listado de 10 elementos en cada estado de la materia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15</cp:revision>
  <dcterms:created xsi:type="dcterms:W3CDTF">2024-05-07T01:29:23Z</dcterms:created>
  <dcterms:modified xsi:type="dcterms:W3CDTF">2025-03-31T13:05:22Z</dcterms:modified>
</cp:coreProperties>
</file>