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4"/>
  </p:notesMasterIdLst>
  <p:sldIdLst>
    <p:sldId id="256" r:id="rId2"/>
    <p:sldId id="279" r:id="rId3"/>
    <p:sldId id="295" r:id="rId4"/>
    <p:sldId id="296" r:id="rId5"/>
    <p:sldId id="298" r:id="rId6"/>
    <p:sldId id="299" r:id="rId7"/>
    <p:sldId id="300" r:id="rId8"/>
    <p:sldId id="286" r:id="rId9"/>
    <p:sldId id="287" r:id="rId10"/>
    <p:sldId id="288" r:id="rId11"/>
    <p:sldId id="289" r:id="rId12"/>
    <p:sldId id="292" r:id="rId13"/>
  </p:sldIdLst>
  <p:sldSz cx="18288000" cy="10287000"/>
  <p:notesSz cx="6858000" cy="9144000"/>
  <p:embeddedFontLst>
    <p:embeddedFont>
      <p:font typeface="Agrandir Narrow Medium" panose="020B0604020202020204" charset="0"/>
      <p:regular r:id="rId15"/>
    </p:embeddedFont>
    <p:embeddedFont>
      <p:font typeface="Bobby Jones" panose="020B0604020202020204" charset="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7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37354-15B6-4C78-9B99-803CDEE58CDF}" type="datetimeFigureOut">
              <a:rPr lang="es-CL" smtClean="0"/>
              <a:t>26-03-2025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16A55-424E-4B91-9224-AFA75C9351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0453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9085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0574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4899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8687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2581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353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334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145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2752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438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8" name="Group 18"/>
          <p:cNvGrpSpPr/>
          <p:nvPr/>
        </p:nvGrpSpPr>
        <p:grpSpPr>
          <a:xfrm>
            <a:off x="1028700" y="2658508"/>
            <a:ext cx="16230600" cy="4966414"/>
            <a:chOff x="0" y="0"/>
            <a:chExt cx="4274726" cy="1308027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74726" cy="1308027"/>
            </a:xfrm>
            <a:custGeom>
              <a:avLst/>
              <a:gdLst/>
              <a:ahLst/>
              <a:cxnLst/>
              <a:rect l="l" t="t" r="r" b="b"/>
              <a:pathLst>
                <a:path w="4274726" h="1308027">
                  <a:moveTo>
                    <a:pt x="0" y="0"/>
                  </a:moveTo>
                  <a:lnTo>
                    <a:pt x="4274726" y="0"/>
                  </a:lnTo>
                  <a:lnTo>
                    <a:pt x="4274726" y="1308027"/>
                  </a:lnTo>
                  <a:lnTo>
                    <a:pt x="0" y="1308027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74726" cy="13461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881334" y="3263134"/>
            <a:ext cx="16754548" cy="25780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980"/>
              </a:lnSpc>
              <a:spcBef>
                <a:spcPct val="0"/>
              </a:spcBef>
            </a:pPr>
            <a:r>
              <a:rPr lang="es-CL" sz="148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Ciencias Naturales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185151" y="5678536"/>
            <a:ext cx="12070096" cy="798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40"/>
              </a:lnSpc>
              <a:spcBef>
                <a:spcPct val="0"/>
              </a:spcBef>
            </a:pPr>
            <a:r>
              <a:rPr lang="en-US" sz="4743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7° </a:t>
            </a:r>
            <a:r>
              <a:rPr lang="en-US" sz="4743" b="1" dirty="0" err="1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Basico</a:t>
            </a:r>
            <a:endParaRPr lang="en-US" sz="4743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37798" y="5614163"/>
            <a:ext cx="15612404" cy="21231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Boyle estudio el efecto que tiene el volumen y la presión de un gas manteniendo la temperatura constante.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Cuando a un gas se le aumenta el volumen, su presión disminuye, y viceversa.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Boyle</a:t>
            </a:r>
          </a:p>
        </p:txBody>
      </p:sp>
    </p:spTree>
    <p:extLst>
      <p:ext uri="{BB962C8B-B14F-4D97-AF65-F5344CB8AC3E}">
        <p14:creationId xmlns:p14="http://schemas.microsoft.com/office/powerpoint/2010/main" val="1736566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80339" y="4548970"/>
            <a:ext cx="15612404" cy="32003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Gracias al aporte de estos 3 investigadores es que existen ahora el estudio de los gases ideales, los cuales están basados en mediciones experimentales en donde los gases tienen comportamientos ideales.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Esta ley establece: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La presión, temperatura y volumen de un sistema gaseoso permanecen constantes.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gases ideales</a:t>
            </a:r>
          </a:p>
        </p:txBody>
      </p:sp>
    </p:spTree>
    <p:extLst>
      <p:ext uri="{BB962C8B-B14F-4D97-AF65-F5344CB8AC3E}">
        <p14:creationId xmlns:p14="http://schemas.microsoft.com/office/powerpoint/2010/main" val="718128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80339" y="4548970"/>
            <a:ext cx="15612404" cy="48161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Las diferentes variables que afectan a los gases y como interactúan se pueden traducir en formulas matemáticas.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Con las siguientes claves, deberás construir las formulas matemáticas.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Volumen: V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Presión: P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Temperatura: T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Cada variable tiene su unidad de medida, el volumen se mide en mililitro, la presión en atmosfera y la temperatura en Celsius.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gases ideales</a:t>
            </a:r>
          </a:p>
        </p:txBody>
      </p:sp>
    </p:spTree>
    <p:extLst>
      <p:ext uri="{BB962C8B-B14F-4D97-AF65-F5344CB8AC3E}">
        <p14:creationId xmlns:p14="http://schemas.microsoft.com/office/powerpoint/2010/main" val="6706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84817" y="4381500"/>
            <a:ext cx="15607783" cy="48161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Toda la materia se conforma por partículas, las cuales cambian su disposición en base al estado en el que se encuentre.</a:t>
            </a:r>
          </a:p>
          <a:p>
            <a:pPr marL="323851" lvl="1" algn="just">
              <a:lnSpc>
                <a:spcPts val="4200"/>
              </a:lnSpc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Los solidos tienen forma y volumen definido, sus partículas se encuentran empaquetadas.</a:t>
            </a:r>
          </a:p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Los líquidos tienen volumen definido, pero toman la forma del recipiente que se encuentren, sus partículas están empaquetadas de una forma más suelta.</a:t>
            </a:r>
          </a:p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Los gases no tienen forma, ni volumen definido, las partículas de los gases están sueltas, permitiendo que se muevan libremente.</a:t>
            </a:r>
            <a:endParaRPr lang="es-CL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339965" y="1701891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Estados de la materia</a:t>
            </a:r>
            <a:endParaRPr lang="es-CL" sz="10100" dirty="0">
              <a:solidFill>
                <a:srgbClr val="403B3C"/>
              </a:solidFill>
              <a:latin typeface="Bobby Jones"/>
              <a:ea typeface="Bobby Jones"/>
              <a:cs typeface="Bobby Jones"/>
              <a:sym typeface="Bobby Jones"/>
            </a:endParaRPr>
          </a:p>
        </p:txBody>
      </p:sp>
    </p:spTree>
    <p:extLst>
      <p:ext uri="{BB962C8B-B14F-4D97-AF65-F5344CB8AC3E}">
        <p14:creationId xmlns:p14="http://schemas.microsoft.com/office/powerpoint/2010/main" val="92775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69273" y="4491522"/>
            <a:ext cx="15607783" cy="48161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Los cambios físicos se refieren a una o más propiedades físicas de una sustancia, como la forma, el tamaño o el estado de la materia, sin alterar sus composición química.</a:t>
            </a:r>
          </a:p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Los cambios físicos muchas veces pueden ser reversibles.</a:t>
            </a:r>
          </a:p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Las características de los cambios físicos son:</a:t>
            </a:r>
          </a:p>
          <a:p>
            <a:pPr marL="323851" lvl="1" algn="l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Cambios en tamaño y forma.</a:t>
            </a:r>
          </a:p>
          <a:p>
            <a:pPr marL="323851" lvl="1" algn="l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Cambios de estado.</a:t>
            </a:r>
          </a:p>
          <a:p>
            <a:pPr marL="323851" lvl="1" algn="l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Cambios en el color.</a:t>
            </a:r>
          </a:p>
          <a:p>
            <a:pPr marL="323851" lvl="1" algn="l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Cambios en textura o dureza.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339965" y="1701891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Cambio Físico</a:t>
            </a:r>
            <a:endParaRPr lang="es-CL" sz="10100" dirty="0">
              <a:solidFill>
                <a:srgbClr val="403B3C"/>
              </a:solidFill>
              <a:latin typeface="Bobby Jones"/>
              <a:ea typeface="Bobby Jones"/>
              <a:cs typeface="Bobby Jones"/>
              <a:sym typeface="Bobby Jones"/>
            </a:endParaRPr>
          </a:p>
        </p:txBody>
      </p:sp>
    </p:spTree>
    <p:extLst>
      <p:ext uri="{BB962C8B-B14F-4D97-AF65-F5344CB8AC3E}">
        <p14:creationId xmlns:p14="http://schemas.microsoft.com/office/powerpoint/2010/main" val="336566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69273" y="4491522"/>
            <a:ext cx="15607783" cy="48161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Los cambios químicos, como su nombre lo indica, son cambios a nivel de la composición química de la materia, resulta en la formación de una o más sustancias diferentes.</a:t>
            </a:r>
          </a:p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Los cambios químicos usualmente no son reversibles, ya que involucra el rompimiento o creación de enlaces.</a:t>
            </a:r>
          </a:p>
          <a:p>
            <a:pPr marL="323851" lvl="1" algn="just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Las características de los cambios químicos son:</a:t>
            </a:r>
          </a:p>
          <a:p>
            <a:pPr marL="323851" lvl="1" algn="l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Cambios en la temperatura.</a:t>
            </a:r>
          </a:p>
          <a:p>
            <a:pPr marL="323851" lvl="1" algn="l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Formación de gas o burbujas.</a:t>
            </a:r>
          </a:p>
          <a:p>
            <a:pPr marL="323851" lvl="1" algn="l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Cambio en el olor.</a:t>
            </a:r>
          </a:p>
          <a:p>
            <a:pPr marL="323851" lvl="1" algn="l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Cambios en la acides.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339965" y="1701891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Cambio químico</a:t>
            </a:r>
            <a:endParaRPr lang="es-CL" sz="10100" dirty="0">
              <a:solidFill>
                <a:srgbClr val="403B3C"/>
              </a:solidFill>
              <a:latin typeface="Bobby Jones"/>
              <a:ea typeface="Bobby Jones"/>
              <a:cs typeface="Bobby Jones"/>
              <a:sym typeface="Bobby Jones"/>
            </a:endParaRPr>
          </a:p>
        </p:txBody>
      </p:sp>
    </p:spTree>
    <p:extLst>
      <p:ext uri="{BB962C8B-B14F-4D97-AF65-F5344CB8AC3E}">
        <p14:creationId xmlns:p14="http://schemas.microsoft.com/office/powerpoint/2010/main" val="222263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69273" y="4491522"/>
            <a:ext cx="15607783" cy="3738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Cuando hablamos de variables que afectan en los estados de la materia, encontramos 3:</a:t>
            </a:r>
          </a:p>
          <a:p>
            <a:pPr marL="781051" lvl="1" indent="-457200" algn="just">
              <a:lnSpc>
                <a:spcPts val="4200"/>
              </a:lnSpc>
              <a:buFontTx/>
              <a:buChar char="-"/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Temperatura</a:t>
            </a:r>
          </a:p>
          <a:p>
            <a:pPr marL="781051" lvl="1" indent="-457200" algn="just">
              <a:lnSpc>
                <a:spcPts val="4200"/>
              </a:lnSpc>
              <a:buFontTx/>
              <a:buChar char="-"/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Presión</a:t>
            </a:r>
          </a:p>
          <a:p>
            <a:pPr marL="781051" lvl="1" indent="-457200" algn="just">
              <a:lnSpc>
                <a:spcPts val="4200"/>
              </a:lnSpc>
              <a:buFontTx/>
              <a:buChar char="-"/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Volumen</a:t>
            </a:r>
            <a:endParaRPr lang="es-CL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En los cambios de estado siempre alguna de estas variables va a incidir para que ocurra el cambio.</a:t>
            </a: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339965" y="1701891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Variables</a:t>
            </a:r>
            <a:endParaRPr lang="es-CL" sz="10100" dirty="0">
              <a:solidFill>
                <a:srgbClr val="403B3C"/>
              </a:solidFill>
              <a:latin typeface="Bobby Jones"/>
              <a:ea typeface="Bobby Jones"/>
              <a:cs typeface="Bobby Jones"/>
              <a:sym typeface="Bobby Jones"/>
            </a:endParaRPr>
          </a:p>
        </p:txBody>
      </p:sp>
    </p:spTree>
    <p:extLst>
      <p:ext uri="{BB962C8B-B14F-4D97-AF65-F5344CB8AC3E}">
        <p14:creationId xmlns:p14="http://schemas.microsoft.com/office/powerpoint/2010/main" val="164007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95046" y="5855593"/>
            <a:ext cx="15607783" cy="15845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El comportamiento de los gases se puede predecir y explicar gracias a la teoría cinético-molecular, la cual funciona en el movimiento constante y aleatorio de las partículas, centrándose en 4 principios.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395046" y="1028700"/>
            <a:ext cx="15726507" cy="30162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98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Comportamiento de los gases</a:t>
            </a:r>
            <a:endParaRPr lang="es-CL" sz="9800" dirty="0">
              <a:solidFill>
                <a:srgbClr val="403B3C"/>
              </a:solidFill>
              <a:latin typeface="Bobby Jones"/>
              <a:ea typeface="Bobby Jones"/>
              <a:cs typeface="Bobby Jones"/>
              <a:sym typeface="Bobby Jones"/>
            </a:endParaRPr>
          </a:p>
        </p:txBody>
      </p:sp>
    </p:spTree>
    <p:extLst>
      <p:ext uri="{BB962C8B-B14F-4D97-AF65-F5344CB8AC3E}">
        <p14:creationId xmlns:p14="http://schemas.microsoft.com/office/powerpoint/2010/main" val="331801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54160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399470" y="4465296"/>
            <a:ext cx="15607783" cy="48161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Los 4 son: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1. Las partícula de los gases están separados por distancias mucho mayores que sus propias dimensiones.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2. Las partícula de los gases están movimiento constante y aleatorio, chocando entre sí, en cada choque se transfiere energía, sin embargo, la energía total no se ve alterada.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3. Las partícula de los gases no ejercen fuerza de atracción o de repulsión entre sí.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CL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4. A medida que aumenta la temperatura de un gas, también aumenta la velocidad en la que se mueven sus partículas.</a:t>
            </a: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80746" y="1626001"/>
            <a:ext cx="15726507" cy="15081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" sz="98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Teoría Cinético-molecular</a:t>
            </a:r>
            <a:endParaRPr lang="es-CL" sz="9800" dirty="0">
              <a:solidFill>
                <a:srgbClr val="403B3C"/>
              </a:solidFill>
              <a:latin typeface="Bobby Jones"/>
              <a:ea typeface="Bobby Jones"/>
              <a:cs typeface="Bobby Jones"/>
              <a:sym typeface="Bobby Jones"/>
            </a:endParaRPr>
          </a:p>
        </p:txBody>
      </p:sp>
    </p:spTree>
    <p:extLst>
      <p:ext uri="{BB962C8B-B14F-4D97-AF65-F5344CB8AC3E}">
        <p14:creationId xmlns:p14="http://schemas.microsoft.com/office/powerpoint/2010/main" val="43576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37798" y="5339101"/>
            <a:ext cx="15612404" cy="21231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Charles estudio el efecto que tiene la temperatura y el volumen de un gas manteniendo la presión constante.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Cuando un gas aumenta su temperatura, también aumenta su volumen.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Charles</a:t>
            </a:r>
          </a:p>
        </p:txBody>
      </p:sp>
    </p:spTree>
    <p:extLst>
      <p:ext uri="{BB962C8B-B14F-4D97-AF65-F5344CB8AC3E}">
        <p14:creationId xmlns:p14="http://schemas.microsoft.com/office/powerpoint/2010/main" val="3422290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37798" y="5339101"/>
            <a:ext cx="15612404" cy="21231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Gay-Lussac estudio el efecto que tiene la temperatura y la presión de un gas manteniendo el volumen constante.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Cuando la temperatura aumenta, también aumenta su presión.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gay-</a:t>
            </a:r>
            <a:r>
              <a:rPr lang="es-CL" sz="10100" dirty="0" err="1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lussac</a:t>
            </a:r>
            <a:endParaRPr lang="es-CL" sz="10100" dirty="0">
              <a:solidFill>
                <a:srgbClr val="403B3C"/>
              </a:solidFill>
              <a:latin typeface="Bobby Jones"/>
              <a:ea typeface="Bobby Jones"/>
              <a:cs typeface="Bobby Jones"/>
              <a:sym typeface="Bobby Jones"/>
            </a:endParaRPr>
          </a:p>
        </p:txBody>
      </p:sp>
    </p:spTree>
    <p:extLst>
      <p:ext uri="{BB962C8B-B14F-4D97-AF65-F5344CB8AC3E}">
        <p14:creationId xmlns:p14="http://schemas.microsoft.com/office/powerpoint/2010/main" val="52459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667</Words>
  <Application>Microsoft Office PowerPoint</Application>
  <PresentationFormat>Personalizado</PresentationFormat>
  <Paragraphs>74</Paragraphs>
  <Slides>12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Bobby Jones</vt:lpstr>
      <vt:lpstr>Arial</vt:lpstr>
      <vt:lpstr>Agrandir Narrow Medium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Diseño7</dc:title>
  <dc:creator>Colegio Sao Paulo</dc:creator>
  <cp:lastModifiedBy>pablo espinosa perez</cp:lastModifiedBy>
  <cp:revision>19</cp:revision>
  <dcterms:created xsi:type="dcterms:W3CDTF">2006-08-16T00:00:00Z</dcterms:created>
  <dcterms:modified xsi:type="dcterms:W3CDTF">2025-03-26T15:48:04Z</dcterms:modified>
  <dc:identifier>DAGVza1kaVc</dc:identifier>
</cp:coreProperties>
</file>