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EhD--BWwy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384175"/>
            <a:ext cx="2660855" cy="21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822" y="2109083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Repaso 1 :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“Regla de las 3 R”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900" y="3571497"/>
            <a:ext cx="4414249" cy="293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4583" y="829559"/>
            <a:ext cx="10515600" cy="5448694"/>
          </a:xfrm>
        </p:spPr>
        <p:txBody>
          <a:bodyPr>
            <a:normAutofit fontScale="90000"/>
          </a:bodyPr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1.- Escribe el nombre en cada </a:t>
            </a:r>
            <a:r>
              <a:rPr lang="es-CL" dirty="0" err="1">
                <a:latin typeface="Cambria" panose="02040503050406030204" pitchFamily="18" charset="0"/>
                <a:ea typeface="Cambria" panose="02040503050406030204" pitchFamily="18" charset="0"/>
              </a:rPr>
              <a:t>definión</a:t>
            </a: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254" y="2287320"/>
            <a:ext cx="10435472" cy="389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811" y="855319"/>
            <a:ext cx="10515600" cy="1096029"/>
          </a:xfrm>
        </p:spPr>
        <p:txBody>
          <a:bodyPr>
            <a:normAutofit fontScale="90000"/>
          </a:bodyPr>
          <a:lstStyle/>
          <a:p>
            <a:r>
              <a:rPr lang="es-CL" dirty="0"/>
              <a:t>2.- Explica cómo se puede producir el compost </a:t>
            </a:r>
            <a:br>
              <a:rPr lang="es-CL" dirty="0"/>
            </a:br>
            <a:br>
              <a:rPr lang="es-CL" dirty="0"/>
            </a:br>
            <a:endParaRPr lang="es-CL" dirty="0"/>
          </a:p>
        </p:txBody>
      </p:sp>
      <p:sp>
        <p:nvSpPr>
          <p:cNvPr id="3" name="Rectángulo redondeado 2"/>
          <p:cNvSpPr/>
          <p:nvPr/>
        </p:nvSpPr>
        <p:spPr>
          <a:xfrm>
            <a:off x="630811" y="1527142"/>
            <a:ext cx="10515600" cy="26300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01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261" y="1204111"/>
            <a:ext cx="10515600" cy="2783428"/>
          </a:xfrm>
        </p:spPr>
        <p:txBody>
          <a:bodyPr>
            <a:normAutofit fontScale="90000"/>
          </a:bodyPr>
          <a:lstStyle/>
          <a:p>
            <a:r>
              <a:rPr lang="es-CL" dirty="0"/>
              <a:t>3.- Observa el siguiente video:</a:t>
            </a:r>
            <a:br>
              <a:rPr lang="es-CL" dirty="0"/>
            </a:br>
            <a:r>
              <a:rPr lang="es-CL" dirty="0"/>
              <a:t> </a:t>
            </a:r>
            <a:r>
              <a:rPr lang="es-CL" dirty="0">
                <a:hlinkClick r:id="rId2"/>
              </a:rPr>
              <a:t>https://www.youtube.com/watch?v=MEhD--BWwyc</a:t>
            </a:r>
            <a:r>
              <a:rPr lang="es-CL" dirty="0"/>
              <a:t> </a:t>
            </a:r>
            <a:r>
              <a:rPr lang="es-MX" dirty="0"/>
              <a:t>Cómo se hace el compost explicado para niños</a:t>
            </a:r>
            <a:br>
              <a:rPr lang="es-CL" dirty="0"/>
            </a:b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662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86</Words>
  <Application>Microsoft Office PowerPoint</Application>
  <PresentationFormat>Panorámica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Ciencias Naturales   </vt:lpstr>
      <vt:lpstr>Repaso 1 :  “Regla de las 3 R”    </vt:lpstr>
      <vt:lpstr>Actividad:  1.- Escribe el nombre en cada definión:          </vt:lpstr>
      <vt:lpstr>2.- Explica cómo se puede producir el compost   </vt:lpstr>
      <vt:lpstr>3.- Observa el siguiente video:  https://www.youtube.com/watch?v=MEhD--BWwyc Cómo se hace el compost explicado para niños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14</cp:revision>
  <dcterms:created xsi:type="dcterms:W3CDTF">2024-05-07T01:29:23Z</dcterms:created>
  <dcterms:modified xsi:type="dcterms:W3CDTF">2025-03-31T13:05:41Z</dcterms:modified>
</cp:coreProperties>
</file>