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4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3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4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1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8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8" y="252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dirty="0"/>
              <a:t>Ciencias Naturales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1" y="475513"/>
            <a:ext cx="2473064" cy="19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664" y="761051"/>
            <a:ext cx="10515600" cy="2924829"/>
          </a:xfrm>
        </p:spPr>
        <p:txBody>
          <a:bodyPr>
            <a:noAutofit/>
          </a:bodyPr>
          <a:lstStyle/>
          <a:p>
            <a:pPr algn="ctr"/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Repaso 1: </a:t>
            </a: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Microorganismos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552" y="3564461"/>
            <a:ext cx="3299824" cy="30732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396" y="1803858"/>
            <a:ext cx="3257785" cy="46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274" y="2844375"/>
            <a:ext cx="10515600" cy="4093753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I.- Actividad: </a:t>
            </a: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1.- Explica cómo Alexander Fleming descubrió la penicilina  </a:t>
            </a: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2.- ¿Qué tipo de medicamento es la penicilina? </a:t>
            </a: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  <a:t>3.- Menciona qué beneficio podemos obtener de la penicilina</a:t>
            </a: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MX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977" y="213223"/>
            <a:ext cx="1645823" cy="16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35" y="952343"/>
            <a:ext cx="4767943" cy="471611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7900" y="650450"/>
            <a:ext cx="5571241" cy="52790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Tarea: estudiar </a:t>
            </a:r>
          </a:p>
        </p:txBody>
      </p:sp>
    </p:spTree>
    <p:extLst>
      <p:ext uri="{BB962C8B-B14F-4D97-AF65-F5344CB8AC3E}">
        <p14:creationId xmlns:p14="http://schemas.microsoft.com/office/powerpoint/2010/main" val="61697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61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Tema de Office</vt:lpstr>
      <vt:lpstr>Ciencias Naturales   </vt:lpstr>
      <vt:lpstr>Repaso 1:   Microorganismos </vt:lpstr>
      <vt:lpstr> I.- Actividad:   1.- Explica cómo Alexander Fleming descubrió la penicilina    2.- ¿Qué tipo de medicamento es la penicilina?   3.- Menciona qué beneficio podemos obtener de la penicilina 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Alejandra</dc:creator>
  <cp:lastModifiedBy>pablo espinosa perez</cp:lastModifiedBy>
  <cp:revision>20</cp:revision>
  <dcterms:created xsi:type="dcterms:W3CDTF">2024-05-07T01:29:23Z</dcterms:created>
  <dcterms:modified xsi:type="dcterms:W3CDTF">2025-03-31T12:59:25Z</dcterms:modified>
</cp:coreProperties>
</file>