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683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09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394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749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6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739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173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348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708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305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16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E07EA-ED29-46AA-876D-D68C4A83BBCC}" type="datetimeFigureOut">
              <a:rPr lang="es-CL" smtClean="0"/>
              <a:t>31-03-2025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084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9498" y="252113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CL" sz="6700" dirty="0"/>
              <a:t>Ciencias Naturales</a:t>
            </a:r>
            <a:br>
              <a:rPr lang="es-CL" dirty="0"/>
            </a:br>
            <a:br>
              <a:rPr lang="es-CL" dirty="0"/>
            </a:br>
            <a:r>
              <a:rPr lang="es-CL" dirty="0"/>
              <a:t>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056" y="310594"/>
            <a:ext cx="2571996" cy="205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61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9664" y="761051"/>
            <a:ext cx="10515600" cy="2924829"/>
          </a:xfrm>
        </p:spPr>
        <p:txBody>
          <a:bodyPr>
            <a:noAutofit/>
          </a:bodyPr>
          <a:lstStyle/>
          <a:p>
            <a:pPr algn="ctr"/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Retroalimentación 1: </a:t>
            </a: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Características del agua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928" y="3599860"/>
            <a:ext cx="4783072" cy="2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9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27418"/>
            <a:ext cx="10515600" cy="1325563"/>
          </a:xfrm>
        </p:spPr>
        <p:txBody>
          <a:bodyPr/>
          <a:lstStyle/>
          <a:p>
            <a:r>
              <a:rPr lang="es-CL" dirty="0"/>
              <a:t>Actividad: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4108" y="1429698"/>
            <a:ext cx="1134971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3000" dirty="0"/>
              <a:t>I.- Une la característica con su definición: </a:t>
            </a:r>
          </a:p>
          <a:p>
            <a:pPr marL="0" indent="0">
              <a:buNone/>
            </a:pPr>
            <a:endParaRPr lang="es-CL" sz="3000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Rectángulo redondeado 3"/>
          <p:cNvSpPr/>
          <p:nvPr/>
        </p:nvSpPr>
        <p:spPr>
          <a:xfrm>
            <a:off x="490194" y="2045616"/>
            <a:ext cx="2667785" cy="6504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Incolora</a:t>
            </a:r>
            <a:r>
              <a:rPr lang="es-CL" dirty="0"/>
              <a:t> 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490193" y="2870241"/>
            <a:ext cx="2667785" cy="6504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Se evapora </a:t>
            </a:r>
            <a:r>
              <a:rPr lang="es-CL" dirty="0"/>
              <a:t> 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490192" y="3694866"/>
            <a:ext cx="2667785" cy="6504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Se congela</a:t>
            </a:r>
            <a:r>
              <a:rPr lang="es-CL" dirty="0"/>
              <a:t> 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490192" y="4519491"/>
            <a:ext cx="2667785" cy="6504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Insípida </a:t>
            </a:r>
            <a:r>
              <a:rPr lang="es-CL" dirty="0"/>
              <a:t> 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490191" y="5345540"/>
            <a:ext cx="2667785" cy="6504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Puede fluir </a:t>
            </a:r>
            <a:r>
              <a:rPr lang="es-CL" dirty="0"/>
              <a:t> 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5650584" y="1961330"/>
            <a:ext cx="5703216" cy="80807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El agua no tiene sabor 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5520180" y="2886795"/>
            <a:ext cx="5703216" cy="80807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Pasa de estado líquido a sólido  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5650584" y="3812260"/>
            <a:ext cx="5703216" cy="80807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Pasa de líquido a gaseoso  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5303363" y="4713497"/>
            <a:ext cx="5703216" cy="80807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Se derrama  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5520180" y="5591954"/>
            <a:ext cx="5703216" cy="80807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El agua no tiene color </a:t>
            </a:r>
          </a:p>
        </p:txBody>
      </p:sp>
    </p:spTree>
    <p:extLst>
      <p:ext uri="{BB962C8B-B14F-4D97-AF65-F5344CB8AC3E}">
        <p14:creationId xmlns:p14="http://schemas.microsoft.com/office/powerpoint/2010/main" val="15729243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55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Ciencias Naturales   </vt:lpstr>
      <vt:lpstr>Retroalimentación 1:   Características del agua </vt:lpstr>
      <vt:lpstr>Actividad: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</dc:title>
  <dc:creator>Alejandra</dc:creator>
  <cp:lastModifiedBy>pablo espinosa perez</cp:lastModifiedBy>
  <cp:revision>8</cp:revision>
  <dcterms:created xsi:type="dcterms:W3CDTF">2024-05-07T01:29:23Z</dcterms:created>
  <dcterms:modified xsi:type="dcterms:W3CDTF">2025-03-31T11:53:20Z</dcterms:modified>
</cp:coreProperties>
</file>