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3/31/2025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950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3/31/2025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855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3/31/2025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23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3/31/2025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210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3/31/2025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599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3/31/2025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7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3/31/2025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530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3/31/2025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890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3/31/2025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78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3/31/2025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979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3/31/2025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555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3/31/2025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30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lXwWkh_8St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2332" y="2933162"/>
            <a:ext cx="3471717" cy="3471717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345649" y="139574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CL" dirty="0"/>
              <a:t>Retroalimentación 1  </a:t>
            </a:r>
            <a:br>
              <a:rPr lang="es-CL" dirty="0"/>
            </a:br>
            <a:br>
              <a:rPr lang="es-CL" dirty="0"/>
            </a:br>
            <a:r>
              <a:rPr lang="es-CL" dirty="0"/>
              <a:t>Cómo medir la masa y volumen de la materia </a:t>
            </a:r>
          </a:p>
        </p:txBody>
      </p:sp>
    </p:spTree>
    <p:extLst>
      <p:ext uri="{BB962C8B-B14F-4D97-AF65-F5344CB8AC3E}">
        <p14:creationId xmlns:p14="http://schemas.microsoft.com/office/powerpoint/2010/main" val="156237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575036" y="659876"/>
            <a:ext cx="1122732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>
                <a:latin typeface="Cambria" panose="02040503050406030204" pitchFamily="18" charset="0"/>
                <a:ea typeface="Cambria" panose="02040503050406030204" pitchFamily="18" charset="0"/>
              </a:rPr>
              <a:t>1.- Observemos el siguiente video: </a:t>
            </a:r>
          </a:p>
          <a:p>
            <a:endParaRPr lang="es-CL" dirty="0"/>
          </a:p>
          <a:p>
            <a:r>
              <a:rPr lang="es-CL" dirty="0">
                <a:hlinkClick r:id="rId2"/>
              </a:rPr>
              <a:t>https://www.youtube.com/watch?v=lXwWkh_8Stc</a:t>
            </a:r>
            <a:r>
              <a:rPr lang="es-CL" dirty="0"/>
              <a:t> </a:t>
            </a:r>
            <a:r>
              <a:rPr lang="es-MX" dirty="0"/>
              <a:t>Masa y volumen | Propiedades de los materiales </a:t>
            </a:r>
          </a:p>
          <a:p>
            <a:endParaRPr lang="es-MX" dirty="0"/>
          </a:p>
          <a:p>
            <a:endParaRPr lang="es-MX" dirty="0"/>
          </a:p>
          <a:p>
            <a:r>
              <a:rPr lang="es-MX" sz="3200" dirty="0">
                <a:latin typeface="Cambria" panose="02040503050406030204" pitchFamily="18" charset="0"/>
                <a:ea typeface="Cambria" panose="02040503050406030204" pitchFamily="18" charset="0"/>
              </a:rPr>
              <a:t>2.- Según lo aprendido ¿Cuál balón tendrá más masa? </a:t>
            </a:r>
            <a:endParaRPr lang="es-CL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984" y="3129699"/>
            <a:ext cx="3638395" cy="330547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20423" t="24452" r="21296" b="17267"/>
          <a:stretch/>
        </p:blipFill>
        <p:spPr>
          <a:xfrm>
            <a:off x="6589336" y="3271100"/>
            <a:ext cx="2790335" cy="279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68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92231" y="480767"/>
            <a:ext cx="11830639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200" dirty="0">
                <a:latin typeface="Cambria" panose="02040503050406030204" pitchFamily="18" charset="0"/>
                <a:ea typeface="Cambria" panose="02040503050406030204" pitchFamily="18" charset="0"/>
              </a:rPr>
              <a:t>Actividad:</a:t>
            </a:r>
          </a:p>
          <a:p>
            <a:endParaRPr lang="es-CL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s-CL" sz="2200" dirty="0">
                <a:latin typeface="Cambria" panose="02040503050406030204" pitchFamily="18" charset="0"/>
                <a:ea typeface="Cambria" panose="02040503050406030204" pitchFamily="18" charset="0"/>
              </a:rPr>
              <a:t>1.- ¿Para qué nos puede servir saber medir la masa de un cuerpo? Explícalo </a:t>
            </a:r>
          </a:p>
          <a:p>
            <a:endParaRPr lang="es-CL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s-CL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s-CL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s-CL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s-CL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s-CL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s-CL" sz="2200" dirty="0">
                <a:latin typeface="Cambria" panose="02040503050406030204" pitchFamily="18" charset="0"/>
                <a:ea typeface="Cambria" panose="02040503050406030204" pitchFamily="18" charset="0"/>
              </a:rPr>
              <a:t>2.- ¿En qué situaciones has medido el volumen de la materia? Explícalo   </a:t>
            </a:r>
          </a:p>
          <a:p>
            <a:endParaRPr lang="es-CL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s-CL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s-CL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74590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27418"/>
            <a:ext cx="10515600" cy="1325563"/>
          </a:xfrm>
        </p:spPr>
        <p:txBody>
          <a:bodyPr/>
          <a:lstStyle/>
          <a:p>
            <a:r>
              <a:rPr lang="es-CL" dirty="0"/>
              <a:t>4.- Como calcular el volumen de un solido irregular 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301658" y="1998482"/>
            <a:ext cx="5024486" cy="450601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>
                <a:latin typeface="Cambria" panose="02040503050406030204" pitchFamily="18" charset="0"/>
                <a:ea typeface="Cambria" panose="02040503050406030204" pitchFamily="18" charset="0"/>
              </a:rPr>
              <a:t>Calcula el volumen de la piedra </a:t>
            </a:r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692" y="1119276"/>
            <a:ext cx="6258798" cy="538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069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Words>105</Words>
  <Application>Microsoft Office PowerPoint</Application>
  <PresentationFormat>Panorámica</PresentationFormat>
  <Paragraphs>36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Cambria</vt:lpstr>
      <vt:lpstr>Tema de Office</vt:lpstr>
      <vt:lpstr>Retroalimentación 1    Cómo medir la masa y volumen de la materia </vt:lpstr>
      <vt:lpstr>Presentación de PowerPoint</vt:lpstr>
      <vt:lpstr>Presentación de PowerPoint</vt:lpstr>
      <vt:lpstr>4.- Como calcular el volumen de un solido irregular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Medir masa, volumen y temperatura de la materia.  Aprendo 5</dc:title>
  <dc:creator>Cuenta Microsoft</dc:creator>
  <cp:lastModifiedBy>pablo espinosa perez</cp:lastModifiedBy>
  <cp:revision>9</cp:revision>
  <dcterms:created xsi:type="dcterms:W3CDTF">2024-04-02T11:34:37Z</dcterms:created>
  <dcterms:modified xsi:type="dcterms:W3CDTF">2025-03-31T13:01:18Z</dcterms:modified>
</cp:coreProperties>
</file>