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9" r:id="rId7"/>
    <p:sldId id="270" r:id="rId8"/>
    <p:sldId id="272" r:id="rId9"/>
    <p:sldId id="260" r:id="rId10"/>
    <p:sldId id="268" r:id="rId11"/>
  </p:sldIdLst>
  <p:sldSz cx="18288000" cy="10287000"/>
  <p:notesSz cx="6858000" cy="9144000"/>
  <p:embeddedFontLst>
    <p:embeddedFont>
      <p:font typeface="Migra Ultra-Bold" panose="020B0604020202020204" charset="0"/>
      <p:regular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94277">
            <a:off x="5633371" y="3032979"/>
            <a:ext cx="15630620" cy="8811762"/>
          </a:xfrm>
          <a:custGeom>
            <a:avLst/>
            <a:gdLst/>
            <a:ahLst/>
            <a:cxnLst/>
            <a:rect l="l" t="t" r="r" b="b"/>
            <a:pathLst>
              <a:path w="15630620" h="8811762">
                <a:moveTo>
                  <a:pt x="0" y="0"/>
                </a:moveTo>
                <a:lnTo>
                  <a:pt x="15630620" y="0"/>
                </a:lnTo>
                <a:lnTo>
                  <a:pt x="15630620" y="8811762"/>
                </a:lnTo>
                <a:lnTo>
                  <a:pt x="0" y="8811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185149"/>
            <a:ext cx="9867900" cy="3519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s-CL" sz="9999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Ciencias para la Ciudadanía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134100"/>
            <a:ext cx="9262857" cy="64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8"/>
              </a:lnSpc>
            </a:pPr>
            <a:r>
              <a:rPr lang="en-US" sz="5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III° Medio.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12571" y="3605557"/>
            <a:ext cx="9262857" cy="180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Gracias.</a:t>
            </a:r>
          </a:p>
        </p:txBody>
      </p:sp>
      <p:sp>
        <p:nvSpPr>
          <p:cNvPr id="4" name="Freeform 4"/>
          <p:cNvSpPr/>
          <p:nvPr/>
        </p:nvSpPr>
        <p:spPr>
          <a:xfrm rot="-8100000">
            <a:off x="11109978" y="-2623339"/>
            <a:ext cx="10629541" cy="7737228"/>
          </a:xfrm>
          <a:custGeom>
            <a:avLst/>
            <a:gdLst/>
            <a:ahLst/>
            <a:cxnLst/>
            <a:rect l="l" t="t" r="r" b="b"/>
            <a:pathLst>
              <a:path w="10629541" h="7737228">
                <a:moveTo>
                  <a:pt x="0" y="0"/>
                </a:moveTo>
                <a:lnTo>
                  <a:pt x="10629541" y="0"/>
                </a:lnTo>
                <a:lnTo>
                  <a:pt x="10629541" y="7737228"/>
                </a:lnTo>
                <a:lnTo>
                  <a:pt x="0" y="7737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58" r="-14558"/>
            </a:stretch>
          </a:blipFill>
        </p:spPr>
      </p:sp>
      <p:sp>
        <p:nvSpPr>
          <p:cNvPr id="5" name="Freeform 5"/>
          <p:cNvSpPr/>
          <p:nvPr/>
        </p:nvSpPr>
        <p:spPr>
          <a:xfrm rot="-8714033" flipH="1">
            <a:off x="-2687434" y="5714955"/>
            <a:ext cx="11521366" cy="6495170"/>
          </a:xfrm>
          <a:custGeom>
            <a:avLst/>
            <a:gdLst/>
            <a:ahLst/>
            <a:cxnLst/>
            <a:rect l="l" t="t" r="r" b="b"/>
            <a:pathLst>
              <a:path w="11521366" h="6495170">
                <a:moveTo>
                  <a:pt x="11521366" y="0"/>
                </a:moveTo>
                <a:lnTo>
                  <a:pt x="0" y="0"/>
                </a:lnTo>
                <a:lnTo>
                  <a:pt x="0" y="6495170"/>
                </a:lnTo>
                <a:lnTo>
                  <a:pt x="11521366" y="6495170"/>
                </a:lnTo>
                <a:lnTo>
                  <a:pt x="1152136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046356" y="1274885"/>
            <a:ext cx="10629541" cy="7737228"/>
          </a:xfrm>
          <a:custGeom>
            <a:avLst/>
            <a:gdLst/>
            <a:ahLst/>
            <a:cxnLst/>
            <a:rect l="l" t="t" r="r" b="b"/>
            <a:pathLst>
              <a:path w="10629541" h="7737228">
                <a:moveTo>
                  <a:pt x="0" y="0"/>
                </a:moveTo>
                <a:lnTo>
                  <a:pt x="10629540" y="0"/>
                </a:lnTo>
                <a:lnTo>
                  <a:pt x="10629540" y="7737228"/>
                </a:lnTo>
                <a:lnTo>
                  <a:pt x="0" y="7737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558" r="-1455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37028" y="3210802"/>
            <a:ext cx="11160371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168"/>
              </a:lnSpc>
            </a:pPr>
            <a:r>
              <a:rPr lang="es-CL" sz="3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 sabemos que existen diferentes situaciones de contagio, tanto a nivel local como a nivel global, sin embargo, los patógenos contagiosos tienen diferentes mecanismos de vida y con esto, también podemos encontrar diferentes mecanismos de infección</a:t>
            </a:r>
            <a:r>
              <a:rPr lang="es-CL" sz="320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just">
              <a:lnSpc>
                <a:spcPts val="3168"/>
              </a:lnSpc>
            </a:pPr>
            <a:endParaRPr lang="es-CL" sz="3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3168"/>
              </a:lnSpc>
            </a:pPr>
            <a:r>
              <a:rPr lang="es-CL" sz="320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 medidas preventivas en algunos casos han sido de utilidad, sin embargo, muchos patógenos han encontrado otras estrategias más efectivas de infección.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37028" y="2334863"/>
            <a:ext cx="6678767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Contexto.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514" y="6210300"/>
            <a:ext cx="13222971" cy="13692789"/>
          </a:xfrm>
          <a:custGeom>
            <a:avLst/>
            <a:gdLst/>
            <a:ahLst/>
            <a:cxnLst/>
            <a:rect l="l" t="t" r="r" b="b"/>
            <a:pathLst>
              <a:path w="13222971" h="13692789">
                <a:moveTo>
                  <a:pt x="0" y="0"/>
                </a:moveTo>
                <a:lnTo>
                  <a:pt x="13222971" y="0"/>
                </a:lnTo>
                <a:lnTo>
                  <a:pt x="13222971" y="13692789"/>
                </a:lnTo>
                <a:lnTo>
                  <a:pt x="0" y="136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564" t="-12183" r="-85380" b="-23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4613" y="1824639"/>
            <a:ext cx="6678767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Actividad.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496" y="2857500"/>
            <a:ext cx="16383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Teniendo en cuenta lo anterior, ahora enlista diferentes patógenos que tu conozcas.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rot="1056758" flipH="1">
            <a:off x="9375265" y="-1249846"/>
            <a:ext cx="9842800" cy="5548879"/>
          </a:xfrm>
          <a:custGeom>
            <a:avLst/>
            <a:gdLst/>
            <a:ahLst/>
            <a:cxnLst/>
            <a:rect l="l" t="t" r="r" b="b"/>
            <a:pathLst>
              <a:path w="9842800" h="5548879">
                <a:moveTo>
                  <a:pt x="9842800" y="0"/>
                </a:moveTo>
                <a:lnTo>
                  <a:pt x="0" y="0"/>
                </a:lnTo>
                <a:lnTo>
                  <a:pt x="0" y="5548879"/>
                </a:lnTo>
                <a:lnTo>
                  <a:pt x="9842800" y="5548879"/>
                </a:lnTo>
                <a:lnTo>
                  <a:pt x="98428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1034541" y="2705100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4749" y="5136618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4749" y="7124700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6996" y="3156865"/>
            <a:ext cx="127635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¿Qué patógenos enliste?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6462" y="5602496"/>
            <a:ext cx="1172233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¿Qué tipo de ser vivos es (bacteria, animal, fungí, </a:t>
            </a:r>
            <a:r>
              <a:rPr lang="es-CL" sz="4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etc</a:t>
            </a:r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6729" y="7570674"/>
            <a:ext cx="1270403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¿Son los virus seres vivos?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323" y="914400"/>
            <a:ext cx="9765077" cy="1506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66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Compartamos nuestras observaciones e ideas.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rot="1056758" flipH="1">
            <a:off x="9375265" y="-1249846"/>
            <a:ext cx="9842800" cy="5548879"/>
          </a:xfrm>
          <a:custGeom>
            <a:avLst/>
            <a:gdLst/>
            <a:ahLst/>
            <a:cxnLst/>
            <a:rect l="l" t="t" r="r" b="b"/>
            <a:pathLst>
              <a:path w="9842800" h="5548879">
                <a:moveTo>
                  <a:pt x="9842800" y="0"/>
                </a:moveTo>
                <a:lnTo>
                  <a:pt x="0" y="0"/>
                </a:lnTo>
                <a:lnTo>
                  <a:pt x="0" y="5548879"/>
                </a:lnTo>
                <a:lnTo>
                  <a:pt x="9842800" y="5548879"/>
                </a:lnTo>
                <a:lnTo>
                  <a:pt x="98428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6624" y="3390900"/>
            <a:ext cx="127635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Muchos de los agentes infecciosos que nombraste puede que sean algún tipo de ser vivo, como alguna bacteria, algún protozoo o algún animal más complejo, sin embargo, nos quedamos con la incógnita ¿Es el virus un ser vivo?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323" y="914400"/>
            <a:ext cx="9765077" cy="1506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66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Compartamos nuestras observaciones e ideas.</a:t>
            </a:r>
          </a:p>
        </p:txBody>
      </p:sp>
    </p:spTree>
    <p:extLst>
      <p:ext uri="{BB962C8B-B14F-4D97-AF65-F5344CB8AC3E}">
        <p14:creationId xmlns:p14="http://schemas.microsoft.com/office/powerpoint/2010/main" val="7663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514" y="6210300"/>
            <a:ext cx="13222971" cy="13692789"/>
          </a:xfrm>
          <a:custGeom>
            <a:avLst/>
            <a:gdLst/>
            <a:ahLst/>
            <a:cxnLst/>
            <a:rect l="l" t="t" r="r" b="b"/>
            <a:pathLst>
              <a:path w="13222971" h="13692789">
                <a:moveTo>
                  <a:pt x="0" y="0"/>
                </a:moveTo>
                <a:lnTo>
                  <a:pt x="13222971" y="0"/>
                </a:lnTo>
                <a:lnTo>
                  <a:pt x="13222971" y="13692789"/>
                </a:lnTo>
                <a:lnTo>
                  <a:pt x="0" y="136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564" t="-12183" r="-85380" b="-23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4613" y="1824639"/>
            <a:ext cx="6678767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Actividad.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496" y="2862858"/>
            <a:ext cx="16383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Ahora que identificamos diferentes patógenos, debes describir para cada uno las diferentes vías de infección que estos presentan.  </a:t>
            </a:r>
          </a:p>
        </p:txBody>
      </p:sp>
    </p:spTree>
    <p:extLst>
      <p:ext uri="{BB962C8B-B14F-4D97-AF65-F5344CB8AC3E}">
        <p14:creationId xmlns:p14="http://schemas.microsoft.com/office/powerpoint/2010/main" val="103222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rot="1056758" flipH="1">
            <a:off x="9375265" y="-1249846"/>
            <a:ext cx="9842800" cy="5548879"/>
          </a:xfrm>
          <a:custGeom>
            <a:avLst/>
            <a:gdLst/>
            <a:ahLst/>
            <a:cxnLst/>
            <a:rect l="l" t="t" r="r" b="b"/>
            <a:pathLst>
              <a:path w="9842800" h="5548879">
                <a:moveTo>
                  <a:pt x="9842800" y="0"/>
                </a:moveTo>
                <a:lnTo>
                  <a:pt x="0" y="0"/>
                </a:lnTo>
                <a:lnTo>
                  <a:pt x="0" y="5548879"/>
                </a:lnTo>
                <a:lnTo>
                  <a:pt x="9842800" y="5548879"/>
                </a:lnTo>
                <a:lnTo>
                  <a:pt x="98428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1034541" y="2705100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4749" y="5136618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4749" y="7124700"/>
            <a:ext cx="666756" cy="136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72"/>
              </a:lnSpc>
            </a:pPr>
            <a:r>
              <a:rPr lang="en-US" sz="6572" b="1" spc="387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6996" y="3147425"/>
            <a:ext cx="127635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ES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¿Cuantas vías de infección pude reconocer?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6462" y="5374549"/>
            <a:ext cx="1172233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¿Cuántas de estas se repiten? Y ¿Cuántas de estas son distintas?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6462" y="7498290"/>
            <a:ext cx="127040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¿Cada vía de infección es reconocible por su agente infeccioso?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5323" y="914400"/>
            <a:ext cx="9765077" cy="1506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CL" sz="66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Compartamos nuestras observaciones e ideas.</a:t>
            </a:r>
          </a:p>
        </p:txBody>
      </p:sp>
    </p:spTree>
    <p:extLst>
      <p:ext uri="{BB962C8B-B14F-4D97-AF65-F5344CB8AC3E}">
        <p14:creationId xmlns:p14="http://schemas.microsoft.com/office/powerpoint/2010/main" val="22931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2514" y="6210300"/>
            <a:ext cx="13222971" cy="13692789"/>
          </a:xfrm>
          <a:custGeom>
            <a:avLst/>
            <a:gdLst/>
            <a:ahLst/>
            <a:cxnLst/>
            <a:rect l="l" t="t" r="r" b="b"/>
            <a:pathLst>
              <a:path w="13222971" h="13692789">
                <a:moveTo>
                  <a:pt x="0" y="0"/>
                </a:moveTo>
                <a:lnTo>
                  <a:pt x="13222971" y="0"/>
                </a:lnTo>
                <a:lnTo>
                  <a:pt x="13222971" y="13692789"/>
                </a:lnTo>
                <a:lnTo>
                  <a:pt x="0" y="1369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564" t="-12183" r="-85380" b="-23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4613" y="1824639"/>
            <a:ext cx="6678767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CL" sz="8000" b="1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Actividad.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496" y="2862858"/>
            <a:ext cx="16383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4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Ahora que identificamos diferentes vías de infección y su patógeno asociado, detalla las medidas de prevención y/o de actuar que estén establecidas en el país.  </a:t>
            </a:r>
          </a:p>
        </p:txBody>
      </p:sp>
    </p:spTree>
    <p:extLst>
      <p:ext uri="{BB962C8B-B14F-4D97-AF65-F5344CB8AC3E}">
        <p14:creationId xmlns:p14="http://schemas.microsoft.com/office/powerpoint/2010/main" val="20676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67400" y="876300"/>
            <a:ext cx="5573211" cy="84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s-CL" sz="8000" b="1" u="none" dirty="0">
                <a:solidFill>
                  <a:srgbClr val="000000"/>
                </a:solidFill>
                <a:latin typeface="Migra Ultra-Bold"/>
                <a:ea typeface="Migra Ultra-Bold"/>
                <a:cs typeface="Migra Ultra-Bold"/>
                <a:sym typeface="Migra Ultra-Bold"/>
              </a:rPr>
              <a:t>Otras ideas.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19800" y="1866900"/>
            <a:ext cx="9542417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200" dirty="0">
                <a:solidFill>
                  <a:srgbClr val="313E50"/>
                </a:solidFill>
                <a:latin typeface="Montserrat"/>
                <a:ea typeface="Montserrat"/>
                <a:cs typeface="Montserrat"/>
                <a:sym typeface="Montserrat"/>
              </a:rPr>
              <a:t>Sabiendo que existen diferentes medidas de prevención y de actuar frente a una ola de contagio, sin embargo, aun existe la posibilidad de que se provoque un nuevo contagio o incluso, un nuevo agente patógeno del cual no se conocía mucho (SARS-COV2) ¿Cómo entonces es que se producen estos sucesos?, ¿Las medidas preventivas y/o de acción en verdad no son útiles? O acaso ¿La naturaleza funciona de formas incógnitas todavía?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81000" y="6966709"/>
            <a:ext cx="3555665" cy="355565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85686" y="4381500"/>
            <a:ext cx="4777958" cy="477793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8888" r="-38888"/>
              </a:stretch>
            </a:blipFill>
          </p:spPr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96E90ABA-8E97-5386-5693-8811631280E8}"/>
              </a:ext>
            </a:extLst>
          </p:cNvPr>
          <p:cNvSpPr txBox="1"/>
          <p:nvPr/>
        </p:nvSpPr>
        <p:spPr>
          <a:xfrm>
            <a:off x="5943599" y="7436491"/>
            <a:ext cx="969481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L" sz="3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Explica alguna situación en el tiempo actual en donde se vea este tipo de casos.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380</Words>
  <Application>Microsoft Office PowerPoint</Application>
  <PresentationFormat>Personalizado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Migra Ultra-Bold</vt:lpstr>
      <vt:lpstr>Arial</vt:lpstr>
      <vt:lpstr>Montserrat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Diseño13</dc:title>
  <dc:creator>Colegio Sao Paulo</dc:creator>
  <cp:lastModifiedBy>pablo espinosa perez</cp:lastModifiedBy>
  <cp:revision>12</cp:revision>
  <dcterms:created xsi:type="dcterms:W3CDTF">2006-08-16T00:00:00Z</dcterms:created>
  <dcterms:modified xsi:type="dcterms:W3CDTF">2025-03-17T13:54:01Z</dcterms:modified>
  <dc:identifier>DAGVza1kaVc</dc:identifier>
</cp:coreProperties>
</file>