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9" r:id="rId4"/>
    <p:sldId id="260" r:id="rId5"/>
    <p:sldId id="263" r:id="rId6"/>
    <p:sldId id="265" r:id="rId7"/>
    <p:sldId id="267" r:id="rId8"/>
    <p:sldId id="272" r:id="rId9"/>
    <p:sldId id="273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12/03/2025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12/03/2025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amosmasanimales.com/2014/02/Sabias-cuan-inteligentes-pueden-ser-los-elefantes.html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www.pexels.com/es-es/foto/al-aire-libre-animal-salvaje-animales-animales-salvajes-81489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1583961"/>
          </a:xfrm>
        </p:spPr>
        <p:txBody>
          <a:bodyPr rtlCol="0">
            <a:normAutofit/>
          </a:bodyPr>
          <a:lstStyle/>
          <a:p>
            <a:pPr rtl="0"/>
            <a:r>
              <a:rPr lang="es-ES" sz="7200">
                <a:latin typeface="Curlz MT" panose="04040404050702020202" pitchFamily="82" charset="0"/>
              </a:rPr>
              <a:t>Animales salvajes.</a:t>
            </a:r>
            <a:endParaRPr lang="es-ES" sz="7200" dirty="0">
              <a:latin typeface="Curlz MT" panose="040404040507020202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1888762"/>
            <a:ext cx="7091361" cy="959370"/>
          </a:xfrm>
        </p:spPr>
        <p:txBody>
          <a:bodyPr rtlCol="0"/>
          <a:lstStyle/>
          <a:p>
            <a:pPr rtl="0"/>
            <a:r>
              <a:rPr lang="es-ES" dirty="0"/>
              <a:t>Prekínder 2023.</a:t>
            </a:r>
          </a:p>
          <a:p>
            <a:pPr rtl="0"/>
            <a:r>
              <a:rPr lang="es-ES" dirty="0"/>
              <a:t>Educadora de párvulo: Camila Contreras.</a:t>
            </a:r>
          </a:p>
          <a:p>
            <a:pPr rtl="0"/>
            <a:endParaRPr lang="es-ES" dirty="0"/>
          </a:p>
        </p:txBody>
      </p:sp>
      <p:pic>
        <p:nvPicPr>
          <p:cNvPr id="4" name="Picture 2" descr="Animales salvajes: concepto, características, ejemplos">
            <a:extLst>
              <a:ext uri="{FF2B5EF4-FFF2-40B4-BE49-F238E27FC236}">
                <a16:creationId xmlns:a16="http://schemas.microsoft.com/office/drawing/2014/main" id="{24F9AF41-874B-F6C7-E3E8-207E7925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9" y="2754443"/>
            <a:ext cx="6139542" cy="3903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nimals001">
            <a:hlinkClick r:id="" action="ppaction://media"/>
            <a:extLst>
              <a:ext uri="{FF2B5EF4-FFF2-40B4-BE49-F238E27FC236}">
                <a16:creationId xmlns:a16="http://schemas.microsoft.com/office/drawing/2014/main" id="{E6EAC0A7-60D2-9CEB-20E8-3FA37101B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706" y="254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382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b="1" dirty="0">
                <a:latin typeface="Curlz MT" panose="04040404050702020202" pitchFamily="82" charset="0"/>
              </a:rPr>
              <a:t>¿Qué son los animales salvajes?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algn="ctr">
              <a:buNone/>
            </a:pPr>
            <a:r>
              <a:rPr lang="es-ES" sz="2800" b="1" i="0" dirty="0">
                <a:solidFill>
                  <a:srgbClr val="202124"/>
                </a:solidFill>
                <a:effectLst/>
                <a:latin typeface="Curlz MT" panose="04040404050702020202" pitchFamily="82" charset="0"/>
              </a:rPr>
              <a:t>Los animales salvajes viven libres en el mar, en el aire, en los ríos ,en las montañas, en los bosques , en la selva, en el desierto...ellos se tienen que buscar el alimento y se defienden de otros animales . Cada animal vive en el lugar donde sabe que puede encontrar más fácilmente la comida para sus crías y para él.</a:t>
            </a:r>
          </a:p>
          <a:p>
            <a:pPr marL="45720" indent="0" algn="ctr">
              <a:buNone/>
            </a:pPr>
            <a:endParaRPr lang="es-ES" sz="2800" b="1" i="0" dirty="0">
              <a:solidFill>
                <a:srgbClr val="202124"/>
              </a:solidFill>
              <a:effectLst/>
              <a:latin typeface="Curlz MT" panose="04040404050702020202" pitchFamily="82" charset="0"/>
            </a:endParaRPr>
          </a:p>
          <a:p>
            <a:pPr marL="45720" indent="0" rtl="0">
              <a:buNone/>
            </a:pPr>
            <a:endParaRPr lang="es-ES" dirty="0"/>
          </a:p>
        </p:txBody>
      </p:sp>
      <p:pic>
        <p:nvPicPr>
          <p:cNvPr id="4" name="Marcador de posición de imagen 7" descr="Un tigre en un tronco&#10;&#10;Descripción generada automáticamente">
            <a:extLst>
              <a:ext uri="{FF2B5EF4-FFF2-40B4-BE49-F238E27FC236}">
                <a16:creationId xmlns:a16="http://schemas.microsoft.com/office/drawing/2014/main" id="{ABCC630B-7029-4A6E-A7CF-983DC2A8E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529" r="6548"/>
          <a:stretch/>
        </p:blipFill>
        <p:spPr>
          <a:xfrm>
            <a:off x="2208213" y="3733951"/>
            <a:ext cx="3537680" cy="304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 descr="Elefante de pie sobre pasto&#10;&#10;Descripción generada automáticamente">
            <a:extLst>
              <a:ext uri="{FF2B5EF4-FFF2-40B4-BE49-F238E27FC236}">
                <a16:creationId xmlns:a16="http://schemas.microsoft.com/office/drawing/2014/main" id="{66B86176-D39F-DC46-C3FB-358AAA693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53994" y="3730203"/>
            <a:ext cx="3909338" cy="304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FFAE59-0743-C306-13E2-72052217491B}"/>
              </a:ext>
            </a:extLst>
          </p:cNvPr>
          <p:cNvSpPr txBox="1"/>
          <p:nvPr/>
        </p:nvSpPr>
        <p:spPr>
          <a:xfrm>
            <a:off x="6487162" y="7844229"/>
            <a:ext cx="248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6" tooltip="https://www.seamosmasanimales.com/2014/02/Sabias-cuan-inteligentes-pueden-ser-los-elefantes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7" tooltip="https://creativecommons.org/licenses/by-nc-nd/3.0/"/>
              </a:rPr>
              <a:t>CC BY-NC-ND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z="4000" b="1" dirty="0">
                <a:latin typeface="Curlz MT" panose="04040404050702020202" pitchFamily="82" charset="0"/>
              </a:rPr>
              <a:t>Algunos animales salvajes que existen son:</a:t>
            </a:r>
            <a:br>
              <a:rPr lang="es-ES" dirty="0"/>
            </a:br>
            <a:endParaRPr lang="es-ES" dirty="0"/>
          </a:p>
        </p:txBody>
      </p:sp>
      <p:pic>
        <p:nvPicPr>
          <p:cNvPr id="9" name="LION1">
            <a:hlinkClick r:id="" action="ppaction://media"/>
            <a:extLst>
              <a:ext uri="{FF2B5EF4-FFF2-40B4-BE49-F238E27FC236}">
                <a16:creationId xmlns:a16="http://schemas.microsoft.com/office/drawing/2014/main" id="{64CED0AC-32C8-E902-C8C8-86379C8E6F0F}"/>
              </a:ext>
            </a:extLst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630" y="1505216"/>
            <a:ext cx="609600" cy="609600"/>
          </a:xfrm>
        </p:spPr>
      </p:pic>
      <p:pic>
        <p:nvPicPr>
          <p:cNvPr id="12" name="Content Placeholder 4" descr="Simbolismo de... el león - Biblioteca de Nueva Acrópolis">
            <a:extLst>
              <a:ext uri="{FF2B5EF4-FFF2-40B4-BE49-F238E27FC236}">
                <a16:creationId xmlns:a16="http://schemas.microsoft.com/office/drawing/2014/main" id="{FBFE7F94-339B-0907-A8D9-66F61C1A5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1798839" y="1249464"/>
            <a:ext cx="9069029" cy="549985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LCHIMPANZEE_6003_45_2">
            <a:hlinkClick r:id="" action="ppaction://media"/>
            <a:extLst>
              <a:ext uri="{FF2B5EF4-FFF2-40B4-BE49-F238E27FC236}">
                <a16:creationId xmlns:a16="http://schemas.microsoft.com/office/drawing/2014/main" id="{B1A4EFD6-F831-2C68-61A3-00D232471E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7660" y="710784"/>
            <a:ext cx="609600" cy="609600"/>
          </a:xfrm>
          <a:prstGeom prst="rect">
            <a:avLst/>
          </a:prstGeom>
        </p:spPr>
      </p:pic>
      <p:pic>
        <p:nvPicPr>
          <p:cNvPr id="5" name="Picture 2" descr="Información sobre el mono | Informacion sobre animales">
            <a:extLst>
              <a:ext uri="{FF2B5EF4-FFF2-40B4-BE49-F238E27FC236}">
                <a16:creationId xmlns:a16="http://schemas.microsoft.com/office/drawing/2014/main" id="{626012F7-2719-CC33-CD00-133AA708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11974"/>
          <a:stretch/>
        </p:blipFill>
        <p:spPr bwMode="auto">
          <a:xfrm>
            <a:off x="2968053" y="710784"/>
            <a:ext cx="8276236" cy="513538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Agregar un título de diapositiva (1)</a:t>
            </a:r>
          </a:p>
        </p:txBody>
      </p:sp>
      <p:pic>
        <p:nvPicPr>
          <p:cNvPr id="5" name="jirafa-">
            <a:hlinkClick r:id="" action="ppaction://media"/>
            <a:extLst>
              <a:ext uri="{FF2B5EF4-FFF2-40B4-BE49-F238E27FC236}">
                <a16:creationId xmlns:a16="http://schemas.microsoft.com/office/drawing/2014/main" id="{341C1C91-A7D3-E892-D74C-EC382A4BF3E6}"/>
              </a:ext>
            </a:extLst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454" y="895616"/>
            <a:ext cx="609600" cy="609600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BB2F08-E55E-C1B9-C94D-2DB47EF46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" name="Picture 4" descr="Jirafa (animal) - Información, alimentación y características">
            <a:extLst>
              <a:ext uri="{FF2B5EF4-FFF2-40B4-BE49-F238E27FC236}">
                <a16:creationId xmlns:a16="http://schemas.microsoft.com/office/drawing/2014/main" id="{A4BA9598-986A-ACD4-5E75-2660BA2A5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5" r="3705"/>
          <a:stretch/>
        </p:blipFill>
        <p:spPr bwMode="auto">
          <a:xfrm>
            <a:off x="1601111" y="231098"/>
            <a:ext cx="9209959" cy="63958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PHANT">
            <a:hlinkClick r:id="" action="ppaction://media"/>
            <a:extLst>
              <a:ext uri="{FF2B5EF4-FFF2-40B4-BE49-F238E27FC236}">
                <a16:creationId xmlns:a16="http://schemas.microsoft.com/office/drawing/2014/main" id="{55B6BD3D-79C9-ED97-E5F7-B885EFFA8A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730" y="600208"/>
            <a:ext cx="609600" cy="609600"/>
          </a:xfrm>
          <a:prstGeom prst="rect">
            <a:avLst/>
          </a:prstGeom>
        </p:spPr>
      </p:pic>
      <p:pic>
        <p:nvPicPr>
          <p:cNvPr id="6" name="Picture 2" descr="9 datos sorprendentes sobre los elefantes | Historias | Descubre WWF">
            <a:extLst>
              <a:ext uri="{FF2B5EF4-FFF2-40B4-BE49-F238E27FC236}">
                <a16:creationId xmlns:a16="http://schemas.microsoft.com/office/drawing/2014/main" id="{5CA0F9B1-8446-F3D4-A5C7-93AF4B58A4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r="1" b="19481"/>
          <a:stretch/>
        </p:blipFill>
        <p:spPr bwMode="auto">
          <a:xfrm>
            <a:off x="2114342" y="1004744"/>
            <a:ext cx="8620593" cy="484851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ld-eagle">
            <a:hlinkClick r:id="" action="ppaction://media"/>
            <a:extLst>
              <a:ext uri="{FF2B5EF4-FFF2-40B4-BE49-F238E27FC236}">
                <a16:creationId xmlns:a16="http://schemas.microsoft.com/office/drawing/2014/main" id="{FF8D6A11-88BB-1ACD-6CAC-B81140005B9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5560" y="390369"/>
            <a:ext cx="609600" cy="609600"/>
          </a:xfrm>
        </p:spPr>
      </p:pic>
      <p:pic>
        <p:nvPicPr>
          <p:cNvPr id="8" name="Picture 2" descr="ÁGUILA (Características, Qué come, Dónde vive y Tipos de águilas)">
            <a:extLst>
              <a:ext uri="{FF2B5EF4-FFF2-40B4-BE49-F238E27FC236}">
                <a16:creationId xmlns:a16="http://schemas.microsoft.com/office/drawing/2014/main" id="{3732CB43-2E9D-A85B-48C4-BCEE9B106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5188" b="1"/>
          <a:stretch/>
        </p:blipFill>
        <p:spPr bwMode="auto">
          <a:xfrm>
            <a:off x="1469057" y="869439"/>
            <a:ext cx="8229580" cy="46291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llena-llamada-2-">
            <a:hlinkClick r:id="" action="ppaction://media"/>
            <a:extLst>
              <a:ext uri="{FF2B5EF4-FFF2-40B4-BE49-F238E27FC236}">
                <a16:creationId xmlns:a16="http://schemas.microsoft.com/office/drawing/2014/main" id="{8233C6A2-4A5B-69D1-2FEB-2E1E02118C2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746" y="414728"/>
            <a:ext cx="609600" cy="609600"/>
          </a:xfrm>
        </p:spPr>
      </p:pic>
      <p:pic>
        <p:nvPicPr>
          <p:cNvPr id="5" name="Picture 10" descr="Ballenas - Fichas de animales en National Geographic">
            <a:extLst>
              <a:ext uri="{FF2B5EF4-FFF2-40B4-BE49-F238E27FC236}">
                <a16:creationId xmlns:a16="http://schemas.microsoft.com/office/drawing/2014/main" id="{B7DBFAC0-5D90-4D31-FAE7-F53095895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"/>
          <a:stretch/>
        </p:blipFill>
        <p:spPr bwMode="auto">
          <a:xfrm>
            <a:off x="2144322" y="532958"/>
            <a:ext cx="8940421" cy="50283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273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cepto de dibujos animados de manos aplaudiendo | Vector Premium">
            <a:extLst>
              <a:ext uri="{FF2B5EF4-FFF2-40B4-BE49-F238E27FC236}">
                <a16:creationId xmlns:a16="http://schemas.microsoft.com/office/drawing/2014/main" id="{B3E1FC7C-ACEE-5CE0-9A77-DC21A51E5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5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un-banco_1">
            <a:hlinkClick r:id="" action="ppaction://media"/>
            <a:extLst>
              <a:ext uri="{FF2B5EF4-FFF2-40B4-BE49-F238E27FC236}">
                <a16:creationId xmlns:a16="http://schemas.microsoft.com/office/drawing/2014/main" id="{BE48A877-0DC9-A329-C21C-37E8FEB446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791" y="246089"/>
            <a:ext cx="609600" cy="609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21ECA1C-0883-6FA7-BBD8-0AD8ED2043FF}"/>
              </a:ext>
            </a:extLst>
          </p:cNvPr>
          <p:cNvSpPr txBox="1"/>
          <p:nvPr/>
        </p:nvSpPr>
        <p:spPr>
          <a:xfrm>
            <a:off x="2653259" y="3912433"/>
            <a:ext cx="7300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0" b="1" dirty="0">
                <a:solidFill>
                  <a:schemeClr val="tx2"/>
                </a:solidFill>
                <a:latin typeface="Curlz MT" panose="04040404050702020202" pitchFamily="82" charset="0"/>
              </a:rPr>
              <a:t>Excelente trabajo </a:t>
            </a:r>
          </a:p>
        </p:txBody>
      </p:sp>
    </p:spTree>
    <p:extLst>
      <p:ext uri="{BB962C8B-B14F-4D97-AF65-F5344CB8AC3E}">
        <p14:creationId xmlns:p14="http://schemas.microsoft.com/office/powerpoint/2010/main" val="14458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64</TotalTime>
  <Words>124</Words>
  <Application>Microsoft Office PowerPoint</Application>
  <PresentationFormat>Panorámica</PresentationFormat>
  <Paragraphs>16</Paragraphs>
  <Slides>9</Slides>
  <Notes>7</Notes>
  <HiddenSlides>0</HiddenSlides>
  <MMClips>8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Curlz MT</vt:lpstr>
      <vt:lpstr>Euphemia</vt:lpstr>
      <vt:lpstr>Wingdings</vt:lpstr>
      <vt:lpstr>Niños jugando 16x9</vt:lpstr>
      <vt:lpstr>Animales salvajes.</vt:lpstr>
      <vt:lpstr>¿Qué son los animales salvajes?</vt:lpstr>
      <vt:lpstr>Algunos animales salvajes que existen son: </vt:lpstr>
      <vt:lpstr>Presentación de PowerPoint</vt:lpstr>
      <vt:lpstr>Agregar un título de diapositiva (1)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Animales salvajes.</dc:title>
  <dc:creator>camilacontreras.edu@gmail.com</dc:creator>
  <cp:lastModifiedBy>pablo espinosa perez</cp:lastModifiedBy>
  <cp:revision>1</cp:revision>
  <dcterms:created xsi:type="dcterms:W3CDTF">2023-03-04T02:55:47Z</dcterms:created>
  <dcterms:modified xsi:type="dcterms:W3CDTF">2025-03-12T19:21:45Z</dcterms:modified>
</cp:coreProperties>
</file>