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73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3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0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0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52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4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0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5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5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2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8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4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2485" y="1068947"/>
            <a:ext cx="7475220" cy="1657684"/>
          </a:xfrm>
        </p:spPr>
        <p:txBody>
          <a:bodyPr>
            <a:normAutofit/>
          </a:bodyPr>
          <a:lstStyle/>
          <a:p>
            <a:r>
              <a:rPr lang="en-US" dirty="0"/>
              <a:t> 7</a:t>
            </a:r>
            <a:r>
              <a:rPr lang="en-US" baseline="30000" dirty="0"/>
              <a:t>th</a:t>
            </a:r>
            <a:r>
              <a:rPr lang="en-US" dirty="0"/>
              <a:t> Grade</a:t>
            </a:r>
            <a:br>
              <a:rPr lang="en-US" dirty="0"/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2148" y="2448474"/>
            <a:ext cx="7025557" cy="112942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Content: Greetings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Listening N°1 </a:t>
            </a:r>
            <a:r>
              <a:rPr lang="en-US" sz="3200" dirty="0" err="1">
                <a:solidFill>
                  <a:schemeClr val="accent2"/>
                </a:solidFill>
              </a:rPr>
              <a:t>Saludos</a:t>
            </a:r>
            <a:r>
              <a:rPr lang="en-US" sz="3200" dirty="0">
                <a:solidFill>
                  <a:schemeClr val="accent2"/>
                </a:solidFill>
              </a:rPr>
              <a:t> y despedidas </a:t>
            </a:r>
          </a:p>
          <a:p>
            <a:endParaRPr lang="es-CL" dirty="0"/>
          </a:p>
        </p:txBody>
      </p:sp>
      <p:pic>
        <p:nvPicPr>
          <p:cNvPr id="1026" name="Picture 2" descr="http://autisminchildrenhelp.com/wp-content/uploads/2013/09/Happy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03" y="3844815"/>
            <a:ext cx="4220183" cy="281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34" y="1622738"/>
            <a:ext cx="8143875" cy="45910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972806" y="1622738"/>
            <a:ext cx="7173533" cy="9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I’m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wonderful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1103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71" y="1622738"/>
            <a:ext cx="8153400" cy="4572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972806" y="1622738"/>
            <a:ext cx="7173533" cy="9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Good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bye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  <p:sp>
        <p:nvSpPr>
          <p:cNvPr id="6" name="Elipse 5"/>
          <p:cNvSpPr/>
          <p:nvPr/>
        </p:nvSpPr>
        <p:spPr>
          <a:xfrm>
            <a:off x="847462" y="5216241"/>
            <a:ext cx="7424219" cy="9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Bye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bye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9192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E74D-EE43-4A26-86AA-F724236A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5" y="2072639"/>
            <a:ext cx="7747055" cy="2433099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Crea un saludo en tu cuaderno luego practícalo con tu compañero de clases. </a:t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4946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39" y="1722549"/>
            <a:ext cx="8143875" cy="457200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387598" y="2047740"/>
            <a:ext cx="2343955" cy="1275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Hello</a:t>
            </a:r>
            <a:endParaRPr lang="es-CL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3387598" y="4660005"/>
            <a:ext cx="2343955" cy="1275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latin typeface="Arial Rounded MT Bold" panose="020F0704030504030204" pitchFamily="34" charset="0"/>
              </a:rPr>
              <a:t>Hi</a:t>
            </a:r>
          </a:p>
        </p:txBody>
      </p:sp>
    </p:spTree>
    <p:extLst>
      <p:ext uri="{BB962C8B-B14F-4D97-AF65-F5344CB8AC3E}">
        <p14:creationId xmlns:p14="http://schemas.microsoft.com/office/powerpoint/2010/main" val="47509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00" y="1730666"/>
            <a:ext cx="8134350" cy="45815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2189862" y="1353527"/>
            <a:ext cx="4739425" cy="1275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Good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morning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5656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99" y="1735428"/>
            <a:ext cx="8134350" cy="4572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2189862" y="1353527"/>
            <a:ext cx="4739425" cy="1275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Good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afternoon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0736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36" y="1743543"/>
            <a:ext cx="8143875" cy="45815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2189862" y="1353527"/>
            <a:ext cx="4739425" cy="1275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Good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evening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731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99" y="1743544"/>
            <a:ext cx="8134350" cy="45815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2189862" y="1353527"/>
            <a:ext cx="4739425" cy="1275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Good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night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1942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33" y="1592352"/>
            <a:ext cx="8143875" cy="45910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972806" y="1622738"/>
            <a:ext cx="7173533" cy="9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How</a:t>
            </a:r>
            <a:r>
              <a:rPr lang="es-CL" sz="4000" b="1" dirty="0">
                <a:latin typeface="Arial Rounded MT Bold" panose="020F0704030504030204" pitchFamily="34" charset="0"/>
              </a:rPr>
              <a:t> are </a:t>
            </a:r>
            <a:r>
              <a:rPr lang="es-CL" sz="4000" b="1" dirty="0" err="1">
                <a:latin typeface="Arial Rounded MT Bold" panose="020F0704030504030204" pitchFamily="34" charset="0"/>
              </a:rPr>
              <a:t>you</a:t>
            </a:r>
            <a:r>
              <a:rPr lang="es-CL" sz="4000" b="1" dirty="0">
                <a:latin typeface="Arial Rounded MT Bold" panose="020F07040305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835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97" y="1622738"/>
            <a:ext cx="8134350" cy="45815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972806" y="1622738"/>
            <a:ext cx="7173533" cy="9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I’m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good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13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34" y="1622738"/>
            <a:ext cx="8143875" cy="45910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972806" y="1622738"/>
            <a:ext cx="7173533" cy="9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I’m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great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79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77</TotalTime>
  <Words>72</Words>
  <Application>Microsoft Office PowerPoint</Application>
  <PresentationFormat>Presentación en pantalla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 Rounded MT Bold</vt:lpstr>
      <vt:lpstr>Corbel</vt:lpstr>
      <vt:lpstr>Base</vt:lpstr>
      <vt:lpstr> 7th Grade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Crea un saludo en tu cuaderno luego practícalo con tu compañero de clases.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Grade Unit 1: My world.</dc:title>
  <dc:creator>Pablor</dc:creator>
  <cp:lastModifiedBy>pablo espinosa perez</cp:lastModifiedBy>
  <cp:revision>11</cp:revision>
  <dcterms:created xsi:type="dcterms:W3CDTF">2016-03-11T14:39:29Z</dcterms:created>
  <dcterms:modified xsi:type="dcterms:W3CDTF">2025-03-14T11:59:26Z</dcterms:modified>
</cp:coreProperties>
</file>