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5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485" y="1068947"/>
            <a:ext cx="7475220" cy="1657684"/>
          </a:xfrm>
        </p:spPr>
        <p:txBody>
          <a:bodyPr>
            <a:normAutofit/>
          </a:bodyPr>
          <a:lstStyle/>
          <a:p>
            <a:r>
              <a:rPr lang="en-US" dirty="0"/>
              <a:t>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br>
              <a:rPr lang="en-US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2148" y="2448474"/>
            <a:ext cx="7025557" cy="11294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Content: Greetings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Listening N°1 </a:t>
            </a:r>
            <a:r>
              <a:rPr lang="en-US" sz="3200" dirty="0" err="1">
                <a:solidFill>
                  <a:schemeClr val="accent2"/>
                </a:solidFill>
              </a:rPr>
              <a:t>Saludos</a:t>
            </a:r>
            <a:r>
              <a:rPr lang="en-US" sz="3200" dirty="0">
                <a:solidFill>
                  <a:schemeClr val="accent2"/>
                </a:solidFill>
              </a:rPr>
              <a:t> y despedidas </a:t>
            </a:r>
          </a:p>
          <a:p>
            <a:endParaRPr lang="es-CL" dirty="0"/>
          </a:p>
        </p:txBody>
      </p:sp>
      <p:pic>
        <p:nvPicPr>
          <p:cNvPr id="1026" name="Picture 2" descr="http://autisminchildrenhelp.com/wp-content/uploads/2013/09/Happy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3" y="3844815"/>
            <a:ext cx="4220183" cy="28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wonderful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10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1" y="1622738"/>
            <a:ext cx="815340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847462" y="5216241"/>
            <a:ext cx="7424219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19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E74D-EE43-4A26-86AA-F724236A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2072639"/>
            <a:ext cx="7747055" cy="243309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Crea un saludo en tu cuaderno luego practícalo con tu compañero de clases. 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94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9" y="1722549"/>
            <a:ext cx="8143875" cy="4572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387598" y="2047740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Hello</a:t>
            </a:r>
            <a:endParaRPr lang="es-CL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387598" y="4660005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rial Rounded MT Bold" panose="020F0704030504030204" pitchFamily="34" charset="0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4750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0" y="1730666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morning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5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35428"/>
            <a:ext cx="813435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afternoon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73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6" y="1743543"/>
            <a:ext cx="8143875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evening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3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43544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night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9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3" y="1592352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How</a:t>
            </a:r>
            <a:r>
              <a:rPr lang="es-CL" sz="4000" b="1" dirty="0">
                <a:latin typeface="Arial Rounded MT Bold" panose="020F0704030504030204" pitchFamily="34" charset="0"/>
              </a:rPr>
              <a:t> are </a:t>
            </a:r>
            <a:r>
              <a:rPr lang="es-CL" sz="4000" b="1" dirty="0" err="1">
                <a:latin typeface="Arial Rounded MT Bold" panose="020F0704030504030204" pitchFamily="34" charset="0"/>
              </a:rPr>
              <a:t>you</a:t>
            </a:r>
            <a:r>
              <a:rPr lang="es-CL" sz="4000" b="1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83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7" y="1622738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great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79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77</TotalTime>
  <Words>72</Words>
  <Application>Microsoft Office PowerPoint</Application>
  <PresentationFormat>Presentación en pantalla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 Rounded MT Bold</vt:lpstr>
      <vt:lpstr>Corbel</vt:lpstr>
      <vt:lpstr>Base</vt:lpstr>
      <vt:lpstr> 8th Grade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 un saludo en tu cuaderno luego practícalo con tu compañero de clases.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Unit 1: My world.</dc:title>
  <dc:creator>Pablor</dc:creator>
  <cp:lastModifiedBy>pablo espinosa perez</cp:lastModifiedBy>
  <cp:revision>12</cp:revision>
  <dcterms:created xsi:type="dcterms:W3CDTF">2016-03-11T14:39:29Z</dcterms:created>
  <dcterms:modified xsi:type="dcterms:W3CDTF">2025-03-20T18:08:34Z</dcterms:modified>
</cp:coreProperties>
</file>