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72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73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035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08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403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528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145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05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558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451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29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3/20/2025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882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3/20/2025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84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2485" y="1068947"/>
            <a:ext cx="7475220" cy="1657684"/>
          </a:xfrm>
        </p:spPr>
        <p:txBody>
          <a:bodyPr>
            <a:normAutofit fontScale="90000"/>
          </a:bodyPr>
          <a:lstStyle/>
          <a:p>
            <a:r>
              <a:rPr lang="en-US" dirty="0"/>
              <a:t> 3</a:t>
            </a:r>
            <a:r>
              <a:rPr lang="en-US" baseline="30000" dirty="0"/>
              <a:t>rd</a:t>
            </a:r>
            <a:r>
              <a:rPr lang="en-US" dirty="0"/>
              <a:t> Secondary Grade</a:t>
            </a:r>
            <a:br>
              <a:rPr lang="en-US" dirty="0"/>
            </a:b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82148" y="2448474"/>
            <a:ext cx="7025557" cy="1129421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2"/>
                </a:solidFill>
              </a:rPr>
              <a:t>Content: Greetings</a:t>
            </a:r>
          </a:p>
          <a:p>
            <a:r>
              <a:rPr lang="en-US" sz="3200" dirty="0">
                <a:solidFill>
                  <a:schemeClr val="accent2"/>
                </a:solidFill>
              </a:rPr>
              <a:t>Listening N°1 </a:t>
            </a:r>
            <a:r>
              <a:rPr lang="en-US" sz="3200" dirty="0" err="1">
                <a:solidFill>
                  <a:schemeClr val="accent2"/>
                </a:solidFill>
              </a:rPr>
              <a:t>Saludos</a:t>
            </a:r>
            <a:r>
              <a:rPr lang="en-US" sz="3200" dirty="0">
                <a:solidFill>
                  <a:schemeClr val="accent2"/>
                </a:solidFill>
              </a:rPr>
              <a:t> y despedidas </a:t>
            </a:r>
          </a:p>
          <a:p>
            <a:endParaRPr lang="es-CL" dirty="0"/>
          </a:p>
        </p:txBody>
      </p:sp>
      <p:pic>
        <p:nvPicPr>
          <p:cNvPr id="1026" name="Picture 2" descr="http://autisminchildrenhelp.com/wp-content/uploads/2013/09/Happy-Ki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3" y="3844815"/>
            <a:ext cx="4220183" cy="281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8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4" y="1622738"/>
            <a:ext cx="8143875" cy="45910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I’m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wonderful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1103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71" y="1622738"/>
            <a:ext cx="8153400" cy="4572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bye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  <p:sp>
        <p:nvSpPr>
          <p:cNvPr id="6" name="Elipse 5"/>
          <p:cNvSpPr/>
          <p:nvPr/>
        </p:nvSpPr>
        <p:spPr>
          <a:xfrm>
            <a:off x="847462" y="5216241"/>
            <a:ext cx="7424219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Bye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bye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9192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7E74D-EE43-4A26-86AA-F724236A8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365" y="2072639"/>
            <a:ext cx="7747055" cy="2433099"/>
          </a:xfrm>
        </p:spPr>
        <p:txBody>
          <a:bodyPr>
            <a:normAutofit/>
          </a:bodyPr>
          <a:lstStyle/>
          <a:p>
            <a:pPr algn="ctr"/>
            <a:r>
              <a:rPr lang="es-ES" dirty="0"/>
              <a:t>Crea un saludo en tu cuaderno luego practícalo con tu compañero de clases. </a:t>
            </a:r>
            <a:br>
              <a:rPr lang="es-CL" dirty="0"/>
            </a:b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49462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9" y="1722549"/>
            <a:ext cx="8143875" cy="457200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3387598" y="2047740"/>
            <a:ext cx="234395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Hello</a:t>
            </a:r>
            <a:endParaRPr lang="es-CL" sz="40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Elipse 7"/>
          <p:cNvSpPr/>
          <p:nvPr/>
        </p:nvSpPr>
        <p:spPr>
          <a:xfrm>
            <a:off x="3387598" y="4660005"/>
            <a:ext cx="234395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>
                <a:latin typeface="Arial Rounded MT Bold" panose="020F0704030504030204" pitchFamily="34" charset="0"/>
              </a:rPr>
              <a:t>Hi</a:t>
            </a:r>
          </a:p>
        </p:txBody>
      </p:sp>
    </p:spTree>
    <p:extLst>
      <p:ext uri="{BB962C8B-B14F-4D97-AF65-F5344CB8AC3E}">
        <p14:creationId xmlns:p14="http://schemas.microsoft.com/office/powerpoint/2010/main" val="4750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400" y="1730666"/>
            <a:ext cx="8134350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morning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5656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9" y="1735428"/>
            <a:ext cx="8134350" cy="457200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afternoon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0736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6" y="1743543"/>
            <a:ext cx="8143875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evening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73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9" y="1743544"/>
            <a:ext cx="8134350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2189862" y="1353527"/>
            <a:ext cx="4739425" cy="1275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night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19428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3" y="1592352"/>
            <a:ext cx="8143875" cy="45910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How</a:t>
            </a:r>
            <a:r>
              <a:rPr lang="es-CL" sz="4000" b="1" dirty="0">
                <a:latin typeface="Arial Rounded MT Bold" panose="020F0704030504030204" pitchFamily="34" charset="0"/>
              </a:rPr>
              <a:t> are </a:t>
            </a:r>
            <a:r>
              <a:rPr lang="es-CL" sz="4000" b="1" dirty="0" err="1">
                <a:latin typeface="Arial Rounded MT Bold" panose="020F0704030504030204" pitchFamily="34" charset="0"/>
              </a:rPr>
              <a:t>you</a:t>
            </a:r>
            <a:r>
              <a:rPr lang="es-CL" sz="4000" b="1" dirty="0"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83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97" y="1622738"/>
            <a:ext cx="8134350" cy="458152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I’m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good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1310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34" y="1622738"/>
            <a:ext cx="8143875" cy="4591050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2648637" y="430197"/>
            <a:ext cx="38218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GREETINGS</a:t>
            </a:r>
          </a:p>
        </p:txBody>
      </p:sp>
      <p:sp>
        <p:nvSpPr>
          <p:cNvPr id="7" name="Elipse 6"/>
          <p:cNvSpPr/>
          <p:nvPr/>
        </p:nvSpPr>
        <p:spPr>
          <a:xfrm>
            <a:off x="972806" y="1622738"/>
            <a:ext cx="7173533" cy="96716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000" b="1" dirty="0" err="1">
                <a:latin typeface="Arial Rounded MT Bold" panose="020F0704030504030204" pitchFamily="34" charset="0"/>
              </a:rPr>
              <a:t>I’m</a:t>
            </a:r>
            <a:r>
              <a:rPr lang="es-CL" sz="4000" b="1" dirty="0">
                <a:latin typeface="Arial Rounded MT Bold" panose="020F0704030504030204" pitchFamily="34" charset="0"/>
              </a:rPr>
              <a:t> </a:t>
            </a:r>
            <a:r>
              <a:rPr lang="es-CL" sz="4000" b="1" dirty="0" err="1">
                <a:latin typeface="Arial Rounded MT Bold" panose="020F0704030504030204" pitchFamily="34" charset="0"/>
              </a:rPr>
              <a:t>great</a:t>
            </a:r>
            <a:r>
              <a:rPr lang="es-CL" sz="4000" b="1" dirty="0">
                <a:latin typeface="Arial Rounded MT Bold" panose="020F07040305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9797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DF5327"/>
      </a:accent1>
      <a:accent2>
        <a:srgbClr val="A6B7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383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78</TotalTime>
  <Words>73</Words>
  <Application>Microsoft Office PowerPoint</Application>
  <PresentationFormat>Presentación en pantalla (4:3)</PresentationFormat>
  <Paragraphs>26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Arial Rounded MT Bold</vt:lpstr>
      <vt:lpstr>Corbel</vt:lpstr>
      <vt:lpstr>Base</vt:lpstr>
      <vt:lpstr> 3rd Secondary Grade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Crea un saludo en tu cuaderno luego practícalo con tu compañero de clases.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Grade Unit 1: My world.</dc:title>
  <dc:creator>Pablor</dc:creator>
  <cp:lastModifiedBy>pablo espinosa perez</cp:lastModifiedBy>
  <cp:revision>12</cp:revision>
  <dcterms:created xsi:type="dcterms:W3CDTF">2016-03-11T14:39:29Z</dcterms:created>
  <dcterms:modified xsi:type="dcterms:W3CDTF">2025-03-20T18:12:34Z</dcterms:modified>
</cp:coreProperties>
</file>