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7043EB-C7FE-A068-5366-C88067982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555FE3-EB86-E6F2-A10B-6F47912F4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491AE1-3D7E-19BB-50E2-F780DD385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1B131-5CAF-4629-8F12-F98718D0E1EB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4A7EF1-F5A3-9DF6-065C-454D3CF5D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6C1EC6-539C-29AA-5482-98689A833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4BF9-1391-4A70-B97F-3510F42F91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195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073CCC-DE42-B1C9-92F7-A319EB60F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5E0ED0-8CC5-4CEA-D461-4C8F7C2AA3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44AFF9-1624-7CB0-CD74-AA61D0D06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1B131-5CAF-4629-8F12-F98718D0E1EB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AEEE16-097B-8E24-F3E4-7926220E6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1162D9-ADBC-DDC5-6B32-05EF299CB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4BF9-1391-4A70-B97F-3510F42F91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80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DB2A256-193B-C20C-66EC-FA6E7FBBF6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DE91F4-C623-F844-D435-0DEB8C688D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2BE7F5-7B2C-7616-4709-2B0ECE66F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1B131-5CAF-4629-8F12-F98718D0E1EB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F80853-71B3-D3FC-906F-69A825F88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8A868F-98E2-209E-3B4D-4DF046B50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4BF9-1391-4A70-B97F-3510F42F91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712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3F33CC-CE48-CF47-2075-0D81B8100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B07009-0664-7ACC-255A-E301C2077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85790C-0C3F-5520-9DBB-E76D6A107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1B131-5CAF-4629-8F12-F98718D0E1EB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5C8C47-8734-F28F-1FAC-093B6D799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7DBA40-52F2-12CD-142D-37FF2239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4BF9-1391-4A70-B97F-3510F42F91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685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35CB8C-744D-823F-13DE-62C99B50F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42ECB4-2A2D-B665-184F-9FAFB9F9E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89FA17-A6FE-D23B-7327-672933EAF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1B131-5CAF-4629-8F12-F98718D0E1EB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E2A166-6568-EAE0-05CA-5421E49FB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920834-F4C6-B906-B0E4-B0C156B3F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4BF9-1391-4A70-B97F-3510F42F91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8268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A61809-3BC3-C4E8-325A-7355F6688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F94A85-C9E3-0E34-6A07-EE86E2F6BA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A488B8-DA98-4869-0025-ABE245F28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2CE807-7EF0-9346-3FE7-7AF8481E9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1B131-5CAF-4629-8F12-F98718D0E1EB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EE00B7-F0CA-4BC2-3C3A-2D340DAA7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8DA4B2-0709-8E2D-9200-D96B89087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4BF9-1391-4A70-B97F-3510F42F91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0091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AF8524-A0A5-95FE-FF6E-251B9F6D6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4FA5E0-B313-565A-C98F-728579AB0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C56EFA-2814-6404-361D-A84F25B3B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41FDC7D-A9F2-C4CE-DAA1-89343D023E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1EC7287-C89D-BA09-B216-AE8146A6E0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390E7E3-2B0F-9704-F01D-119F365E2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1B131-5CAF-4629-8F12-F98718D0E1EB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A43A31-6A50-B1FA-3F9C-E57C7A0AC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D76D32E-F066-7426-42F2-9B388CDE4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4BF9-1391-4A70-B97F-3510F42F91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172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6A8E0B-706B-4ECC-53AF-75205FBC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F2D8C6A-2718-1ABC-3F5A-4DD663640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1B131-5CAF-4629-8F12-F98718D0E1EB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BB267BB-1041-F38F-CF32-A84C43CB9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9AB8783-4ED6-1D79-C4E1-E5A2C1905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4BF9-1391-4A70-B97F-3510F42F91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3148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2C248EB-928C-DDF5-8470-B1CF09C5C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1B131-5CAF-4629-8F12-F98718D0E1EB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FC6A956-E4CB-0D91-1DAA-074BA5861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5AC93D-EFCA-E99A-EAFB-CAA68E9F7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4BF9-1391-4A70-B97F-3510F42F91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60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33E1A-2A3F-A9FC-A235-436795440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A356FC-D8F5-2653-F0F7-4915CD75C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6070EC-5C69-837C-B941-C990EBFE1C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ED6C47-4459-8FF9-8B7E-4522270FD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1B131-5CAF-4629-8F12-F98718D0E1EB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A1D2C2-7958-6BF7-E81D-013EDA3E3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B13190-A806-9DFC-6FC7-40F60CF26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4BF9-1391-4A70-B97F-3510F42F91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63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A889C-8274-2396-2BA2-9DE635FB2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AEFC2ED-6534-F7CE-19FB-6D1A29775E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E64F91-845B-7542-9D8C-DA2BD0582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2797FB-052B-EC88-73B3-389D5B2A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1B131-5CAF-4629-8F12-F98718D0E1EB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1498E5-9DCE-CAC3-AE47-CBA7B7479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A2D5F6-CB50-6544-84E5-64CAFB3E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4BF9-1391-4A70-B97F-3510F42F91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1987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6536585-4DE3-18EA-BD2F-DAD0AA736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962F0C-470C-6E57-F45B-5DD48C51E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AFF84D-3B09-2594-66EA-651DB1F54C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1B131-5CAF-4629-8F12-F98718D0E1EB}" type="datetimeFigureOut">
              <a:rPr lang="es-CL" smtClean="0"/>
              <a:t>04-03-2025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EED3F1-8052-D8C2-E22A-90957B3D41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7B1F14-7106-F359-C605-F954771207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A4BF9-1391-4A70-B97F-3510F42F91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519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_S5JTMljhU&amp;t=52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03497"/>
            <a:ext cx="9144000" cy="2387600"/>
          </a:xfrm>
        </p:spPr>
        <p:txBody>
          <a:bodyPr/>
          <a:lstStyle/>
          <a:p>
            <a:r>
              <a:rPr lang="es-CL" dirty="0"/>
              <a:t>ACTIVIDAD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796821"/>
            <a:ext cx="9144000" cy="1655762"/>
          </a:xfrm>
        </p:spPr>
        <p:txBody>
          <a:bodyPr>
            <a:noAutofit/>
          </a:bodyPr>
          <a:lstStyle/>
          <a:p>
            <a:r>
              <a:rPr lang="es-CL" sz="3200" dirty="0"/>
              <a:t>¿QUÉ ES UNA CARTA?</a:t>
            </a:r>
          </a:p>
          <a:p>
            <a:r>
              <a:rPr lang="es-CL" sz="3200" dirty="0"/>
              <a:t>3° BÁSICO</a:t>
            </a:r>
          </a:p>
          <a:p>
            <a:r>
              <a:rPr lang="es-CL" sz="3200"/>
              <a:t>07-03-2025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936053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VEAMOS EL SIGUIENTE VIDEO</a:t>
            </a:r>
            <a:r>
              <a:rPr lang="es-CL" sz="2000" dirty="0"/>
              <a:t>: </a:t>
            </a:r>
            <a:r>
              <a:rPr lang="es-CL" sz="2000" dirty="0">
                <a:hlinkClick r:id="rId2"/>
              </a:rPr>
              <a:t>https://www.youtube.com/watch?v=G_S5JTMljhU&amp;t=52s</a:t>
            </a:r>
            <a:r>
              <a:rPr lang="es-CL" sz="2000" dirty="0"/>
              <a:t>    </a:t>
            </a:r>
            <a:br>
              <a:rPr lang="es-CL" sz="2000" dirty="0"/>
            </a:br>
            <a:endParaRPr lang="es-CL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Contesta:</a:t>
            </a:r>
          </a:p>
          <a:p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¿Qué es una carta?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¿Cuál es su propósito?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¿Has escrito una carta?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Escribe una carta a un miembro de tu familia.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56423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1</vt:lpstr>
      <vt:lpstr>VEAMOS EL SIGUIENTE VIDEO: https://www.youtube.com/watch?v=G_S5JTMljhU&amp;t=52s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2025-03-03T16:29:55Z</dcterms:created>
  <dcterms:modified xsi:type="dcterms:W3CDTF">2025-03-04T13:59:21Z</dcterms:modified>
</cp:coreProperties>
</file>