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374F05-DC0E-F3F6-DF50-7E4B302FED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1EB816D-581A-0DC4-6599-F0FDA59F4C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15E67D-5BD0-9E3C-FA94-77113168C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E052-CBF7-41B0-BFE1-EA350C01C7E9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405222-CE9A-00D6-3621-18273E375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783427-BF23-14BB-5252-247C10B17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48F00-B719-4FB9-9D39-9A74B9D8CC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71254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01EF7A-2189-761D-453F-0025A9E72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285F7AE-1AFB-14FD-7E4C-DFD9FDF175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86BADC5-AD8A-2283-6D32-8040E1866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E052-CBF7-41B0-BFE1-EA350C01C7E9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C46F08-0BAB-417C-D7F6-B1FDAFD9DD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27DA3B-3026-A0E7-4906-DC12187BC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48F00-B719-4FB9-9D39-9A74B9D8CC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53484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BE259CD-F2C2-CFDC-9BA3-304AC6CC33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D997652-9354-8187-3795-D039385D6D9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36AB37-3D34-17AE-B999-7CE58409F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E052-CBF7-41B0-BFE1-EA350C01C7E9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A0CEA7-5C72-A599-2789-73A70F4B8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68F21E4-F6BF-C0AD-35FC-EB25805A5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48F00-B719-4FB9-9D39-9A74B9D8CC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3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83FAB3-7CF0-1375-ABE2-42C92F2AF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E6CB5C-2431-3B70-7F45-224DC4249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F1D51E-1C9E-0B05-BA9D-1954111A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E052-CBF7-41B0-BFE1-EA350C01C7E9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29113E-D836-05D7-2DE2-B89A1F25D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02D60D-0613-C7C2-A2D8-7956285EA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48F00-B719-4FB9-9D39-9A74B9D8CC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629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4AC7F6-D3B2-A883-D576-97DFF77C2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70FC85B-7FAC-2D0F-EA9D-C95DDAF479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005566D-AF5C-550E-6A3A-D26602177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E052-CBF7-41B0-BFE1-EA350C01C7E9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F3DDCBC-AD67-6F76-F6FD-2A8840004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3DD049-32A3-E8AE-FF19-665B84161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48F00-B719-4FB9-9D39-9A74B9D8CC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51979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E72066-7120-9FF0-BC50-5CE62A2DE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920CCFA-EFE1-B632-EFB3-308298F11E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25A5AFE-6878-B692-CFCD-3767D2653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895D6F-6EEB-6902-A866-02EDDCB49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E052-CBF7-41B0-BFE1-EA350C01C7E9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608A07-E2A2-80D1-6E1D-D4C771FE1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BB9A7B-6D3F-E4C4-BBAA-477BFBFAE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48F00-B719-4FB9-9D39-9A74B9D8CC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1486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7F85E8-E8D5-471D-6148-443A6AC720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B023F6-9D06-6706-0539-70ABAFC73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693EFF-69C5-A831-3AC6-18CEDEE93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4595F1E-DAB2-728F-8FC7-18A8F39026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AEF8A0E-B8C0-3847-9BB4-63BE222CFF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4BEC33C-3BA0-8CFA-F662-F4A03563F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E052-CBF7-41B0-BFE1-EA350C01C7E9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4068F54-EAFE-4A90-734C-FEEC57988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26A9CB0-9DC6-26EA-80A1-743EDD809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48F00-B719-4FB9-9D39-9A74B9D8CC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5981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19C495-3E70-D1EA-C46C-CDBA5B9C8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A203373-F817-77D1-8519-1D7D2F5CA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E052-CBF7-41B0-BFE1-EA350C01C7E9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510C467-B43B-44C2-01FE-B5D3AF4D17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A7FC9B5-8E53-52C8-D2BD-6C85A0B13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48F00-B719-4FB9-9D39-9A74B9D8CC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927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BE9AB2E-1994-9210-2214-FE973B408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E052-CBF7-41B0-BFE1-EA350C01C7E9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C35EEDF5-1488-329A-B33D-B3AFEE6CC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C461040-A57E-9DBF-1639-4E197208F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48F00-B719-4FB9-9D39-9A74B9D8CC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59856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C85476-B66A-3DA4-1066-A27986A91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CC872D-1BA8-96BB-C11D-175054C12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1A59C9D-1EA5-733E-5844-06574007B9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7745A9A-0FDF-16A7-F12B-77EDB366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E052-CBF7-41B0-BFE1-EA350C01C7E9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6F68EB-93A2-C0A2-91E8-F9E6B9ED6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0B42F3A-D3D8-41F7-33AE-165612BAB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48F00-B719-4FB9-9D39-9A74B9D8CC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2030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9E162B-FDA9-F489-2D40-12ACA68B1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F1F0AF4-5594-4A31-62D1-C217EEF65C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DD8D06B-F0C8-B4C3-8240-E67E5F19B1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571A56-77B2-5A3C-76A2-1D8A850DA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0E052-CBF7-41B0-BFE1-EA350C01C7E9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960919-AA92-0493-9B3E-B68C723CE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3F1FD72-4E31-C99D-E7A8-8D6AF798B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48F00-B719-4FB9-9D39-9A74B9D8CC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7980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0210357-E0BE-1603-705D-B92B5197B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4B92CA-39EE-3EBA-4F87-53625A23A4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46F1AC-8346-D135-8650-DD943DFB18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0E052-CBF7-41B0-BFE1-EA350C01C7E9}" type="datetimeFigureOut">
              <a:rPr lang="es-CL" smtClean="0"/>
              <a:t>10-03-2025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93A7DD-2D1A-851C-60D7-266D86FCD4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4EFEB2-17BE-6106-BD05-5BC2567A6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48F00-B719-4FB9-9D39-9A74B9D8CC0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5579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nMeD8D12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ACTIVIDAD 2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RECONOZCO UN CUENTO</a:t>
            </a:r>
          </a:p>
          <a:p>
            <a:r>
              <a:rPr lang="es-CL" dirty="0"/>
              <a:t>3° BÁSICO</a:t>
            </a:r>
          </a:p>
          <a:p>
            <a:r>
              <a:rPr lang="es-CL" dirty="0"/>
              <a:t>14-03-2025</a:t>
            </a:r>
          </a:p>
        </p:txBody>
      </p:sp>
    </p:spTree>
    <p:extLst>
      <p:ext uri="{BB962C8B-B14F-4D97-AF65-F5344CB8AC3E}">
        <p14:creationId xmlns:p14="http://schemas.microsoft.com/office/powerpoint/2010/main" val="768952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¿Qué es un cuento?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Escribamos en nuestros cuadernos lo que entre todos vamos diciendo sobre los cuentos…</a:t>
            </a:r>
          </a:p>
          <a:p>
            <a:endParaRPr lang="es-CL" dirty="0"/>
          </a:p>
          <a:p>
            <a:endParaRPr lang="es-CL" dirty="0"/>
          </a:p>
          <a:p>
            <a:endParaRPr lang="es-CL" dirty="0"/>
          </a:p>
          <a:p>
            <a:pPr marL="0" indent="0">
              <a:buNone/>
            </a:pPr>
            <a:r>
              <a:rPr lang="es-CL" dirty="0"/>
              <a:t>VEAMOS EL SIGUIENTE VIDEO…</a:t>
            </a:r>
          </a:p>
          <a:p>
            <a:pPr marL="0" indent="0">
              <a:buNone/>
            </a:pPr>
            <a:r>
              <a:rPr lang="es-CL" dirty="0">
                <a:hlinkClick r:id="rId2"/>
              </a:rPr>
              <a:t>https://www.youtube.com/watch?v=enMeD8D12uk</a:t>
            </a:r>
            <a:r>
              <a:rPr lang="es-C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01913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s-CL" sz="3200" dirty="0"/>
              <a:t>Ahora pinta los casilleros donde solo se encuentren los elementos del cuento: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1981200" y="1600200"/>
          <a:ext cx="8229600" cy="964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64704">
                <a:tc>
                  <a:txBody>
                    <a:bodyPr/>
                    <a:lstStyle/>
                    <a:p>
                      <a:pPr algn="ctr"/>
                      <a:r>
                        <a:rPr lang="es-CL" sz="2000" dirty="0">
                          <a:solidFill>
                            <a:schemeClr val="tx1"/>
                          </a:solidFill>
                        </a:rPr>
                        <a:t>versos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>
                          <a:solidFill>
                            <a:schemeClr val="tx1"/>
                          </a:solidFill>
                        </a:rPr>
                        <a:t>personajes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>
                          <a:solidFill>
                            <a:schemeClr val="tx1"/>
                          </a:solidFill>
                        </a:rPr>
                        <a:t>diálogos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>
                          <a:solidFill>
                            <a:schemeClr val="tx1"/>
                          </a:solidFill>
                        </a:rPr>
                        <a:t>Moraleja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>
                          <a:solidFill>
                            <a:schemeClr val="tx1"/>
                          </a:solidFill>
                        </a:rPr>
                        <a:t>Ambiente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>
                          <a:solidFill>
                            <a:schemeClr val="tx1"/>
                          </a:solidFill>
                        </a:rPr>
                        <a:t>trama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800" y="3212976"/>
            <a:ext cx="3429000" cy="331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228499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66</Words>
  <Application>Microsoft Office PowerPoint</Application>
  <PresentationFormat>Panorámica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ACTIVIDAD 2</vt:lpstr>
      <vt:lpstr>¿Qué es un cuento?</vt:lpstr>
      <vt:lpstr>Ahora pinta los casilleros donde solo se encuentren los elementos del cuento: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2025-03-07T21:51:43Z</dcterms:created>
  <dcterms:modified xsi:type="dcterms:W3CDTF">2025-03-10T14:55:53Z</dcterms:modified>
</cp:coreProperties>
</file>