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17F454-9B2D-8244-3BDD-865E29782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865B15-F812-8ACF-C619-455DC06B8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418927-8748-BAAB-0543-8C1F84FD4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2FCFE6-B10D-A61A-8566-932FA0DF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2D4A1F-3648-6972-F210-C89160B5B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91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25FB53-C369-31B3-FC85-0BB35EDA1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B1B4AF-2C5F-4DC3-2DD6-A6117376C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B790B0-3BC1-0CC4-221B-316DA4C0E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891024-688C-495E-F915-76297336F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FEBE67-FEDE-B934-99DB-86BDDFBEB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768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C4B92A-FA8D-7F66-2D0F-8543E7A867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5C41E9-F154-F3EE-7A0E-E1573AD83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325325-FE44-0443-C609-05B5414B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985069-57A8-674E-D60F-AB6CB619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56D557-DB23-C190-7D39-94C6CC8D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26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4A5D29-040D-47B8-2C61-FE81C2D5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B569D1-3716-11C2-533C-B36CAC1F6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32F096-5589-4AF7-3181-205A9E007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4ECF85-5992-2A2A-25A5-ABB7B7B63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DE9D06-4F87-A2C2-5959-AFE80376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750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1973B-6EA4-ED84-9AF9-D60551940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D0C61F-B898-2C04-AF9C-8CE9B5E83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F0275F-066F-0A9E-936B-BBCC1FDE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A1D1D8-8829-8CB0-4525-2C2682AD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D72F8C-4551-B59E-FAE5-38B6B55A8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48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4046A-F6CE-720B-38AE-44736D5EA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B0724E-8C7A-D6DD-8622-8A7635198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4ABE03-302A-AC57-3154-25EFFC35A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07DC38-1AAE-C7CF-DDBC-1E5CC836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48843F-7BD1-8972-0AC5-20E051C21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CA7209-8613-6011-04CC-F7117D1A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678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9D7A5C-5143-8086-B467-74479A28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B54348-2DD7-8E2A-8303-3C6940E64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3AD6A7-1A50-D188-4740-89752BCD4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D6C4CC-FFDD-F4B9-D792-190848C52F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A546DD-476F-7FE1-920C-C3C99AFBB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8B7B71-B69A-24B1-4613-72735882A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5264FD-4E4E-6822-0C3D-C284CAD0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D692EF-2D22-AEC2-29DB-355CAFE98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10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9DA9-64BF-7FDF-A324-49B1AD00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A4B1467-20D8-C68D-88A4-D8F8ED7B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B79F2C-8B79-D58B-B22C-582A2691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DD4FE2-5E50-506E-578C-0523B8B7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808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FC8690-DA1A-DA79-391B-9083B7E42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D1A2E6D-9108-BD3E-C946-515152AF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9E44BB-FE89-D8F5-EBAD-8F9F91C5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504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D7B76-08C2-8DEF-33F1-663EFD938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6D3479-A94E-4061-7450-011FB0B9A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EC1FF7-37A9-497E-C78D-D674BD5FC7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F4794C-A325-53FA-9F4F-62E1F5AF8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28B6CA-93B4-8C96-470B-267AEAA7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9079B1-0B1E-8166-AC16-E09A367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43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32BAB-6258-2593-0858-BF529E4A9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DE59BE-C6B7-1EB7-92D0-5CD3AF6795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4DEA9E-D972-1DFC-CC50-00B72DE1D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51E735-32E3-52CC-84AD-402C78E02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F4F488-DB84-1B8B-E98D-A26B10A7E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E503FB-712D-38E1-0019-937FFF830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670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0C3D5A-21DE-572C-62BD-866D97761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01E86C-8777-2C06-8F3C-49A4D704F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1FA68-1404-D31A-38AC-11034C069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BBC32-4168-4893-A45F-09F03C62E73D}" type="datetimeFigureOut">
              <a:rPr lang="es-CL" smtClean="0"/>
              <a:t>30-03-2025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05B7E0-8F29-8D50-64FC-DCFF8452A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F697A9-1C38-FC2C-F8CD-80CC9047D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BECA3-CEE0-4599-9F22-024F629DE79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51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9oAgdeAVn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3C1A6-3714-1272-0739-A9C75EBF10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/>
              <a:t>ACTIVIDAD 3</a:t>
            </a:r>
            <a:br>
              <a:rPr lang="es-MX" dirty="0"/>
            </a:b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1B75A7-97AA-1FD0-BA49-49FEB43E9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1281" y="2892911"/>
            <a:ext cx="9144000" cy="1655762"/>
          </a:xfrm>
        </p:spPr>
        <p:txBody>
          <a:bodyPr/>
          <a:lstStyle/>
          <a:p>
            <a:r>
              <a:rPr lang="es-MX" sz="3200" dirty="0"/>
              <a:t>Leo y escribo con las sílabas ge-</a:t>
            </a:r>
            <a:r>
              <a:rPr lang="es-MX" sz="3200" dirty="0" err="1"/>
              <a:t>gi</a:t>
            </a:r>
            <a:r>
              <a:rPr lang="es-MX" sz="3200" dirty="0"/>
              <a:t>-</a:t>
            </a:r>
            <a:r>
              <a:rPr lang="es-MX" sz="3200" dirty="0" err="1"/>
              <a:t>gue-gui</a:t>
            </a:r>
            <a:endParaRPr lang="es-MX" sz="3200" dirty="0"/>
          </a:p>
          <a:p>
            <a:r>
              <a:rPr lang="es-MX" dirty="0"/>
              <a:t>2° Básico</a:t>
            </a:r>
          </a:p>
          <a:p>
            <a:r>
              <a:rPr lang="es-MX" dirty="0"/>
              <a:t>31-03-2025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4823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A9E05B3-8FD3-571F-59BB-EC96ED60A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207" y="658054"/>
            <a:ext cx="8761551" cy="506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26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DF68D-5841-3B76-B5B1-FA00F35F1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   Dibuja 2 objetos con </a:t>
            </a:r>
            <a:r>
              <a:rPr lang="es-CL" dirty="0" err="1"/>
              <a:t>gue</a:t>
            </a:r>
            <a:r>
              <a:rPr lang="es-CL" dirty="0"/>
              <a:t> - </a:t>
            </a:r>
            <a:r>
              <a:rPr lang="es-CL" dirty="0" err="1"/>
              <a:t>gui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456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CD57B-F34C-D12F-E18A-F4F641FD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754"/>
            <a:ext cx="10515600" cy="723279"/>
          </a:xfrm>
        </p:spPr>
        <p:txBody>
          <a:bodyPr/>
          <a:lstStyle/>
          <a:p>
            <a:r>
              <a:rPr lang="es-MX" dirty="0"/>
              <a:t>Escribe cada palabra donde corresponda.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41098" t="45408" r="16353" b="24595"/>
          <a:stretch/>
        </p:blipFill>
        <p:spPr>
          <a:xfrm>
            <a:off x="1973425" y="969451"/>
            <a:ext cx="6871065" cy="5159829"/>
          </a:xfrm>
          <a:prstGeom prst="rect">
            <a:avLst/>
          </a:prstGeom>
        </p:spPr>
      </p:pic>
      <p:sp>
        <p:nvSpPr>
          <p:cNvPr id="3" name="Cuadro de texto 2">
            <a:extLst>
              <a:ext uri="{FF2B5EF4-FFF2-40B4-BE49-F238E27FC236}">
                <a16:creationId xmlns:a16="http://schemas.microsoft.com/office/drawing/2014/main" id="{303008DF-F8BB-90A5-9581-3B6EC19FB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8737" y="1556287"/>
            <a:ext cx="1066800" cy="5543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</a:t>
            </a:r>
            <a:endParaRPr lang="es-CL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3019A6EE-49C6-8CB2-889B-72B0D529A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648" y="1495638"/>
            <a:ext cx="1150775" cy="6150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</a:t>
            </a:r>
            <a:endParaRPr lang="es-CL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4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F9C8F-2DC4-6813-CAD5-314BD9E40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Veamos el siguiente video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D32B5A-E063-97B7-519C-DCFDED2F9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(2) silabas para niños </a:t>
            </a:r>
            <a:r>
              <a:rPr lang="es-CL" dirty="0" err="1">
                <a:hlinkClick r:id="rId2"/>
              </a:rPr>
              <a:t>gue</a:t>
            </a:r>
            <a:r>
              <a:rPr lang="es-CL" dirty="0">
                <a:hlinkClick r:id="rId2"/>
              </a:rPr>
              <a:t> </a:t>
            </a:r>
            <a:r>
              <a:rPr lang="es-CL" dirty="0" err="1">
                <a:hlinkClick r:id="rId2"/>
              </a:rPr>
              <a:t>gui</a:t>
            </a:r>
            <a:r>
              <a:rPr lang="es-CL" dirty="0">
                <a:hlinkClick r:id="rId2"/>
              </a:rPr>
              <a:t> ge </a:t>
            </a:r>
            <a:r>
              <a:rPr lang="es-CL" dirty="0" err="1">
                <a:hlinkClick r:id="rId2"/>
              </a:rPr>
              <a:t>gi</a:t>
            </a:r>
            <a:r>
              <a:rPr lang="es-CL" dirty="0">
                <a:hlinkClick r:id="rId2"/>
              </a:rPr>
              <a:t> / </a:t>
            </a:r>
            <a:r>
              <a:rPr lang="es-CL" dirty="0" err="1">
                <a:hlinkClick r:id="rId2"/>
              </a:rPr>
              <a:t>Syllable</a:t>
            </a:r>
            <a:r>
              <a:rPr lang="es-CL" dirty="0">
                <a:hlinkClick r:id="rId2"/>
              </a:rPr>
              <a:t> </a:t>
            </a:r>
            <a:r>
              <a:rPr lang="es-CL" dirty="0" err="1">
                <a:hlinkClick r:id="rId2"/>
              </a:rPr>
              <a:t>with</a:t>
            </a:r>
            <a:r>
              <a:rPr lang="es-CL" dirty="0">
                <a:hlinkClick r:id="rId2"/>
              </a:rPr>
              <a:t> ge </a:t>
            </a:r>
            <a:r>
              <a:rPr lang="es-CL" dirty="0" err="1">
                <a:hlinkClick r:id="rId2"/>
              </a:rPr>
              <a:t>gi</a:t>
            </a:r>
            <a:r>
              <a:rPr lang="es-CL" dirty="0">
                <a:hlinkClick r:id="rId2"/>
              </a:rPr>
              <a:t> </a:t>
            </a:r>
            <a:r>
              <a:rPr lang="es-CL" dirty="0" err="1">
                <a:hlinkClick r:id="rId2"/>
              </a:rPr>
              <a:t>gue</a:t>
            </a:r>
            <a:r>
              <a:rPr lang="es-CL" dirty="0">
                <a:hlinkClick r:id="rId2"/>
              </a:rPr>
              <a:t> </a:t>
            </a:r>
            <a:r>
              <a:rPr lang="es-CL" dirty="0" err="1">
                <a:hlinkClick r:id="rId2"/>
              </a:rPr>
              <a:t>gui</a:t>
            </a:r>
            <a:r>
              <a:rPr lang="es-CL" dirty="0">
                <a:hlinkClick r:id="rId2"/>
              </a:rPr>
              <a:t> - YouTube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66334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Tema de Office</vt:lpstr>
      <vt:lpstr>ACTIVIDAD 3 </vt:lpstr>
      <vt:lpstr>Presentación de PowerPoint</vt:lpstr>
      <vt:lpstr>      Dibuja 2 objetos con gue - gui.</vt:lpstr>
      <vt:lpstr>Escribe cada palabra donde corresponda.</vt:lpstr>
      <vt:lpstr>Veamos el siguiente 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2025-03-28T17:05:15Z</dcterms:created>
  <dcterms:modified xsi:type="dcterms:W3CDTF">2025-03-30T13:14:51Z</dcterms:modified>
</cp:coreProperties>
</file>