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281465-7BC6-4BE6-8FB0-3807B917B5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AB7B70CB-3C3C-4F5A-82FA-8FE863079249}">
      <dgm:prSet phldrT="[Texto]"/>
      <dgm:spPr/>
      <dgm:t>
        <a:bodyPr/>
        <a:lstStyle/>
        <a:p>
          <a:r>
            <a:rPr lang="es-CL" dirty="0"/>
            <a:t>Fábulas</a:t>
          </a:r>
        </a:p>
      </dgm:t>
    </dgm:pt>
    <dgm:pt modelId="{B7D51601-DEFC-4CAD-B4A8-D0ED67D55B83}" type="parTrans" cxnId="{ECFB8AFC-DE51-408B-8BAC-9F86C18E22A2}">
      <dgm:prSet/>
      <dgm:spPr/>
      <dgm:t>
        <a:bodyPr/>
        <a:lstStyle/>
        <a:p>
          <a:endParaRPr lang="es-CL"/>
        </a:p>
      </dgm:t>
    </dgm:pt>
    <dgm:pt modelId="{ADF8F759-1FB2-4BC9-B735-684F9AA0FB87}" type="sibTrans" cxnId="{ECFB8AFC-DE51-408B-8BAC-9F86C18E22A2}">
      <dgm:prSet/>
      <dgm:spPr/>
      <dgm:t>
        <a:bodyPr/>
        <a:lstStyle/>
        <a:p>
          <a:endParaRPr lang="es-CL"/>
        </a:p>
      </dgm:t>
    </dgm:pt>
    <dgm:pt modelId="{0947B091-5561-4212-A87D-D1344E8AD4A9}">
      <dgm:prSet phldrT="[Texto]" phldr="1"/>
      <dgm:spPr/>
      <dgm:t>
        <a:bodyPr/>
        <a:lstStyle/>
        <a:p>
          <a:endParaRPr lang="es-CL" dirty="0"/>
        </a:p>
      </dgm:t>
    </dgm:pt>
    <dgm:pt modelId="{467A2032-BB9D-46D9-B932-D236DDAE873F}" type="parTrans" cxnId="{2EF199E3-BC5B-4901-985B-D1193889E521}">
      <dgm:prSet/>
      <dgm:spPr/>
      <dgm:t>
        <a:bodyPr/>
        <a:lstStyle/>
        <a:p>
          <a:endParaRPr lang="es-CL"/>
        </a:p>
      </dgm:t>
    </dgm:pt>
    <dgm:pt modelId="{471A9C16-059E-49E8-80A5-70AC38CE24A2}" type="sibTrans" cxnId="{2EF199E3-BC5B-4901-985B-D1193889E521}">
      <dgm:prSet/>
      <dgm:spPr/>
      <dgm:t>
        <a:bodyPr/>
        <a:lstStyle/>
        <a:p>
          <a:endParaRPr lang="es-CL"/>
        </a:p>
      </dgm:t>
    </dgm:pt>
    <dgm:pt modelId="{13888D17-8C65-4F17-851B-3E5BC65CC87F}">
      <dgm:prSet phldrT="[Texto]" phldr="1"/>
      <dgm:spPr/>
      <dgm:t>
        <a:bodyPr/>
        <a:lstStyle/>
        <a:p>
          <a:endParaRPr lang="es-CL" dirty="0"/>
        </a:p>
      </dgm:t>
    </dgm:pt>
    <dgm:pt modelId="{29DDDE51-96CD-4291-969A-D58FEA66A507}" type="parTrans" cxnId="{22E0A51E-7CD8-4DBF-8ED7-43FC474A167B}">
      <dgm:prSet/>
      <dgm:spPr/>
      <dgm:t>
        <a:bodyPr/>
        <a:lstStyle/>
        <a:p>
          <a:endParaRPr lang="es-CL"/>
        </a:p>
      </dgm:t>
    </dgm:pt>
    <dgm:pt modelId="{CB050904-6686-4F2C-9394-5B473618B2D9}" type="sibTrans" cxnId="{22E0A51E-7CD8-4DBF-8ED7-43FC474A167B}">
      <dgm:prSet/>
      <dgm:spPr/>
      <dgm:t>
        <a:bodyPr/>
        <a:lstStyle/>
        <a:p>
          <a:endParaRPr lang="es-CL"/>
        </a:p>
      </dgm:t>
    </dgm:pt>
    <dgm:pt modelId="{07CEB989-5248-4F4B-871A-875CE4825697}">
      <dgm:prSet phldrT="[Texto]" phldr="1"/>
      <dgm:spPr/>
      <dgm:t>
        <a:bodyPr/>
        <a:lstStyle/>
        <a:p>
          <a:endParaRPr lang="es-CL" dirty="0"/>
        </a:p>
      </dgm:t>
    </dgm:pt>
    <dgm:pt modelId="{E670F1B7-4777-4B45-B517-715216C62AA8}" type="parTrans" cxnId="{D8142B0B-60C1-4EBC-AB68-FA3499BFFB4B}">
      <dgm:prSet/>
      <dgm:spPr/>
      <dgm:t>
        <a:bodyPr/>
        <a:lstStyle/>
        <a:p>
          <a:endParaRPr lang="es-CL"/>
        </a:p>
      </dgm:t>
    </dgm:pt>
    <dgm:pt modelId="{A5AAB067-AC8A-4326-8B35-77A181DD2AD1}" type="sibTrans" cxnId="{D8142B0B-60C1-4EBC-AB68-FA3499BFFB4B}">
      <dgm:prSet/>
      <dgm:spPr/>
      <dgm:t>
        <a:bodyPr/>
        <a:lstStyle/>
        <a:p>
          <a:endParaRPr lang="es-CL"/>
        </a:p>
      </dgm:t>
    </dgm:pt>
    <dgm:pt modelId="{0963386A-1FE7-4FED-9828-1D05DD5951CD}" type="pres">
      <dgm:prSet presAssocID="{FE281465-7BC6-4BE6-8FB0-3807B917B5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0FBF4F6-3992-4EED-A449-327E81E980C6}" type="pres">
      <dgm:prSet presAssocID="{AB7B70CB-3C3C-4F5A-82FA-8FE863079249}" presName="hierRoot1" presStyleCnt="0">
        <dgm:presLayoutVars>
          <dgm:hierBranch val="init"/>
        </dgm:presLayoutVars>
      </dgm:prSet>
      <dgm:spPr/>
    </dgm:pt>
    <dgm:pt modelId="{13B206E2-9B00-42B8-A344-2E1AE2559F83}" type="pres">
      <dgm:prSet presAssocID="{AB7B70CB-3C3C-4F5A-82FA-8FE863079249}" presName="rootComposite1" presStyleCnt="0"/>
      <dgm:spPr/>
    </dgm:pt>
    <dgm:pt modelId="{C0DB0029-6BBE-42B9-9EC3-5C7E705C24B4}" type="pres">
      <dgm:prSet presAssocID="{AB7B70CB-3C3C-4F5A-82FA-8FE863079249}" presName="rootText1" presStyleLbl="node0" presStyleIdx="0" presStyleCnt="1">
        <dgm:presLayoutVars>
          <dgm:chPref val="3"/>
        </dgm:presLayoutVars>
      </dgm:prSet>
      <dgm:spPr/>
    </dgm:pt>
    <dgm:pt modelId="{D88F9FD0-90A9-4ABE-9685-190EEB578938}" type="pres">
      <dgm:prSet presAssocID="{AB7B70CB-3C3C-4F5A-82FA-8FE863079249}" presName="rootConnector1" presStyleLbl="node1" presStyleIdx="0" presStyleCnt="0"/>
      <dgm:spPr/>
    </dgm:pt>
    <dgm:pt modelId="{E9A300B9-2D72-4E1C-8B7A-BE1145374413}" type="pres">
      <dgm:prSet presAssocID="{AB7B70CB-3C3C-4F5A-82FA-8FE863079249}" presName="hierChild2" presStyleCnt="0"/>
      <dgm:spPr/>
    </dgm:pt>
    <dgm:pt modelId="{40654B54-41F2-4083-B714-B40BF1C533D3}" type="pres">
      <dgm:prSet presAssocID="{467A2032-BB9D-46D9-B932-D236DDAE873F}" presName="Name37" presStyleLbl="parChTrans1D2" presStyleIdx="0" presStyleCnt="3"/>
      <dgm:spPr/>
    </dgm:pt>
    <dgm:pt modelId="{CEAB1BBE-BBF3-466C-A2CA-E31B589DFE17}" type="pres">
      <dgm:prSet presAssocID="{0947B091-5561-4212-A87D-D1344E8AD4A9}" presName="hierRoot2" presStyleCnt="0">
        <dgm:presLayoutVars>
          <dgm:hierBranch val="init"/>
        </dgm:presLayoutVars>
      </dgm:prSet>
      <dgm:spPr/>
    </dgm:pt>
    <dgm:pt modelId="{D1379410-EB6A-4895-B420-F4397DACE40A}" type="pres">
      <dgm:prSet presAssocID="{0947B091-5561-4212-A87D-D1344E8AD4A9}" presName="rootComposite" presStyleCnt="0"/>
      <dgm:spPr/>
    </dgm:pt>
    <dgm:pt modelId="{75231F56-265A-4828-B669-2290B2777762}" type="pres">
      <dgm:prSet presAssocID="{0947B091-5561-4212-A87D-D1344E8AD4A9}" presName="rootText" presStyleLbl="node2" presStyleIdx="0" presStyleCnt="3">
        <dgm:presLayoutVars>
          <dgm:chPref val="3"/>
        </dgm:presLayoutVars>
      </dgm:prSet>
      <dgm:spPr/>
    </dgm:pt>
    <dgm:pt modelId="{3E5D6AB4-6BD1-4B0E-B85B-78985A0921C2}" type="pres">
      <dgm:prSet presAssocID="{0947B091-5561-4212-A87D-D1344E8AD4A9}" presName="rootConnector" presStyleLbl="node2" presStyleIdx="0" presStyleCnt="3"/>
      <dgm:spPr/>
    </dgm:pt>
    <dgm:pt modelId="{87563F3A-6485-440C-8383-9C751B0631D1}" type="pres">
      <dgm:prSet presAssocID="{0947B091-5561-4212-A87D-D1344E8AD4A9}" presName="hierChild4" presStyleCnt="0"/>
      <dgm:spPr/>
    </dgm:pt>
    <dgm:pt modelId="{C6FA6E55-4BF1-43B6-98D1-B3925A8B1E76}" type="pres">
      <dgm:prSet presAssocID="{0947B091-5561-4212-A87D-D1344E8AD4A9}" presName="hierChild5" presStyleCnt="0"/>
      <dgm:spPr/>
    </dgm:pt>
    <dgm:pt modelId="{271D8063-5E42-487A-8E82-5D1CD3FEA64E}" type="pres">
      <dgm:prSet presAssocID="{29DDDE51-96CD-4291-969A-D58FEA66A507}" presName="Name37" presStyleLbl="parChTrans1D2" presStyleIdx="1" presStyleCnt="3"/>
      <dgm:spPr/>
    </dgm:pt>
    <dgm:pt modelId="{6F84CD10-F414-45E6-BCE6-FB40867041AF}" type="pres">
      <dgm:prSet presAssocID="{13888D17-8C65-4F17-851B-3E5BC65CC87F}" presName="hierRoot2" presStyleCnt="0">
        <dgm:presLayoutVars>
          <dgm:hierBranch val="init"/>
        </dgm:presLayoutVars>
      </dgm:prSet>
      <dgm:spPr/>
    </dgm:pt>
    <dgm:pt modelId="{29E1B87B-737F-4678-8A62-25BBB1264958}" type="pres">
      <dgm:prSet presAssocID="{13888D17-8C65-4F17-851B-3E5BC65CC87F}" presName="rootComposite" presStyleCnt="0"/>
      <dgm:spPr/>
    </dgm:pt>
    <dgm:pt modelId="{A12F817A-1455-4FDA-85A7-709311F9CEB0}" type="pres">
      <dgm:prSet presAssocID="{13888D17-8C65-4F17-851B-3E5BC65CC87F}" presName="rootText" presStyleLbl="node2" presStyleIdx="1" presStyleCnt="3">
        <dgm:presLayoutVars>
          <dgm:chPref val="3"/>
        </dgm:presLayoutVars>
      </dgm:prSet>
      <dgm:spPr/>
    </dgm:pt>
    <dgm:pt modelId="{C03F3B6D-3D82-49A5-9C86-C9DCC6C695C5}" type="pres">
      <dgm:prSet presAssocID="{13888D17-8C65-4F17-851B-3E5BC65CC87F}" presName="rootConnector" presStyleLbl="node2" presStyleIdx="1" presStyleCnt="3"/>
      <dgm:spPr/>
    </dgm:pt>
    <dgm:pt modelId="{6DE2C72D-9C63-45CE-A4DC-F81539CC5967}" type="pres">
      <dgm:prSet presAssocID="{13888D17-8C65-4F17-851B-3E5BC65CC87F}" presName="hierChild4" presStyleCnt="0"/>
      <dgm:spPr/>
    </dgm:pt>
    <dgm:pt modelId="{5599F084-22A9-45FE-9ED5-B8EBA94437AB}" type="pres">
      <dgm:prSet presAssocID="{13888D17-8C65-4F17-851B-3E5BC65CC87F}" presName="hierChild5" presStyleCnt="0"/>
      <dgm:spPr/>
    </dgm:pt>
    <dgm:pt modelId="{98D64B8D-C2EB-4F23-83D6-F7B888E399DF}" type="pres">
      <dgm:prSet presAssocID="{E670F1B7-4777-4B45-B517-715216C62AA8}" presName="Name37" presStyleLbl="parChTrans1D2" presStyleIdx="2" presStyleCnt="3"/>
      <dgm:spPr/>
    </dgm:pt>
    <dgm:pt modelId="{71B5B330-E959-4164-83E6-500DE1098B89}" type="pres">
      <dgm:prSet presAssocID="{07CEB989-5248-4F4B-871A-875CE4825697}" presName="hierRoot2" presStyleCnt="0">
        <dgm:presLayoutVars>
          <dgm:hierBranch val="init"/>
        </dgm:presLayoutVars>
      </dgm:prSet>
      <dgm:spPr/>
    </dgm:pt>
    <dgm:pt modelId="{6208B6F3-4335-4A2A-BACF-AEB150257500}" type="pres">
      <dgm:prSet presAssocID="{07CEB989-5248-4F4B-871A-875CE4825697}" presName="rootComposite" presStyleCnt="0"/>
      <dgm:spPr/>
    </dgm:pt>
    <dgm:pt modelId="{6901AD8B-BC1B-4DBC-87CF-F46E118B446A}" type="pres">
      <dgm:prSet presAssocID="{07CEB989-5248-4F4B-871A-875CE4825697}" presName="rootText" presStyleLbl="node2" presStyleIdx="2" presStyleCnt="3">
        <dgm:presLayoutVars>
          <dgm:chPref val="3"/>
        </dgm:presLayoutVars>
      </dgm:prSet>
      <dgm:spPr/>
    </dgm:pt>
    <dgm:pt modelId="{806BD44F-218F-41AB-BD7C-E68284FB132D}" type="pres">
      <dgm:prSet presAssocID="{07CEB989-5248-4F4B-871A-875CE4825697}" presName="rootConnector" presStyleLbl="node2" presStyleIdx="2" presStyleCnt="3"/>
      <dgm:spPr/>
    </dgm:pt>
    <dgm:pt modelId="{DA3C985F-91FD-4CD1-AE97-8360D45C2A96}" type="pres">
      <dgm:prSet presAssocID="{07CEB989-5248-4F4B-871A-875CE4825697}" presName="hierChild4" presStyleCnt="0"/>
      <dgm:spPr/>
    </dgm:pt>
    <dgm:pt modelId="{A0F57FCA-8083-4BDC-920C-5107A4D0CBAE}" type="pres">
      <dgm:prSet presAssocID="{07CEB989-5248-4F4B-871A-875CE4825697}" presName="hierChild5" presStyleCnt="0"/>
      <dgm:spPr/>
    </dgm:pt>
    <dgm:pt modelId="{959F7E68-3E82-48C1-B38F-7BBF48F48D7F}" type="pres">
      <dgm:prSet presAssocID="{AB7B70CB-3C3C-4F5A-82FA-8FE863079249}" presName="hierChild3" presStyleCnt="0"/>
      <dgm:spPr/>
    </dgm:pt>
  </dgm:ptLst>
  <dgm:cxnLst>
    <dgm:cxn modelId="{A0CB2B00-3F59-40AA-A502-E2668B256E53}" type="presOf" srcId="{0947B091-5561-4212-A87D-D1344E8AD4A9}" destId="{3E5D6AB4-6BD1-4B0E-B85B-78985A0921C2}" srcOrd="1" destOrd="0" presId="urn:microsoft.com/office/officeart/2005/8/layout/orgChart1"/>
    <dgm:cxn modelId="{D8142B0B-60C1-4EBC-AB68-FA3499BFFB4B}" srcId="{AB7B70CB-3C3C-4F5A-82FA-8FE863079249}" destId="{07CEB989-5248-4F4B-871A-875CE4825697}" srcOrd="2" destOrd="0" parTransId="{E670F1B7-4777-4B45-B517-715216C62AA8}" sibTransId="{A5AAB067-AC8A-4326-8B35-77A181DD2AD1}"/>
    <dgm:cxn modelId="{85F81916-FB7F-4873-BB8E-A8C69579D990}" type="presOf" srcId="{13888D17-8C65-4F17-851B-3E5BC65CC87F}" destId="{C03F3B6D-3D82-49A5-9C86-C9DCC6C695C5}" srcOrd="1" destOrd="0" presId="urn:microsoft.com/office/officeart/2005/8/layout/orgChart1"/>
    <dgm:cxn modelId="{22E0A51E-7CD8-4DBF-8ED7-43FC474A167B}" srcId="{AB7B70CB-3C3C-4F5A-82FA-8FE863079249}" destId="{13888D17-8C65-4F17-851B-3E5BC65CC87F}" srcOrd="1" destOrd="0" parTransId="{29DDDE51-96CD-4291-969A-D58FEA66A507}" sibTransId="{CB050904-6686-4F2C-9394-5B473618B2D9}"/>
    <dgm:cxn modelId="{3923B822-83E9-44C7-8F45-3AA7D906F7B9}" type="presOf" srcId="{13888D17-8C65-4F17-851B-3E5BC65CC87F}" destId="{A12F817A-1455-4FDA-85A7-709311F9CEB0}" srcOrd="0" destOrd="0" presId="urn:microsoft.com/office/officeart/2005/8/layout/orgChart1"/>
    <dgm:cxn modelId="{5E804C3C-2CE1-4CDC-88B9-FD9A44B0A36E}" type="presOf" srcId="{E670F1B7-4777-4B45-B517-715216C62AA8}" destId="{98D64B8D-C2EB-4F23-83D6-F7B888E399DF}" srcOrd="0" destOrd="0" presId="urn:microsoft.com/office/officeart/2005/8/layout/orgChart1"/>
    <dgm:cxn modelId="{01873746-C701-4921-9C83-FB38BF581B0A}" type="presOf" srcId="{467A2032-BB9D-46D9-B932-D236DDAE873F}" destId="{40654B54-41F2-4083-B714-B40BF1C533D3}" srcOrd="0" destOrd="0" presId="urn:microsoft.com/office/officeart/2005/8/layout/orgChart1"/>
    <dgm:cxn modelId="{BA41AF50-0AB2-4FBE-BB6D-250CCD2CD037}" type="presOf" srcId="{0947B091-5561-4212-A87D-D1344E8AD4A9}" destId="{75231F56-265A-4828-B669-2290B2777762}" srcOrd="0" destOrd="0" presId="urn:microsoft.com/office/officeart/2005/8/layout/orgChart1"/>
    <dgm:cxn modelId="{9BC18C90-2377-4693-BCE9-A4D4B06D7C44}" type="presOf" srcId="{29DDDE51-96CD-4291-969A-D58FEA66A507}" destId="{271D8063-5E42-487A-8E82-5D1CD3FEA64E}" srcOrd="0" destOrd="0" presId="urn:microsoft.com/office/officeart/2005/8/layout/orgChart1"/>
    <dgm:cxn modelId="{43A43F99-F174-4F81-A062-265EE7A1AFAB}" type="presOf" srcId="{07CEB989-5248-4F4B-871A-875CE4825697}" destId="{6901AD8B-BC1B-4DBC-87CF-F46E118B446A}" srcOrd="0" destOrd="0" presId="urn:microsoft.com/office/officeart/2005/8/layout/orgChart1"/>
    <dgm:cxn modelId="{1A8C6A99-C2EC-42EE-A4F9-32BA0D6DA1E2}" type="presOf" srcId="{AB7B70CB-3C3C-4F5A-82FA-8FE863079249}" destId="{C0DB0029-6BBE-42B9-9EC3-5C7E705C24B4}" srcOrd="0" destOrd="0" presId="urn:microsoft.com/office/officeart/2005/8/layout/orgChart1"/>
    <dgm:cxn modelId="{829C75AA-F5DF-401B-961B-72582AEF2655}" type="presOf" srcId="{AB7B70CB-3C3C-4F5A-82FA-8FE863079249}" destId="{D88F9FD0-90A9-4ABE-9685-190EEB578938}" srcOrd="1" destOrd="0" presId="urn:microsoft.com/office/officeart/2005/8/layout/orgChart1"/>
    <dgm:cxn modelId="{2EF199E3-BC5B-4901-985B-D1193889E521}" srcId="{AB7B70CB-3C3C-4F5A-82FA-8FE863079249}" destId="{0947B091-5561-4212-A87D-D1344E8AD4A9}" srcOrd="0" destOrd="0" parTransId="{467A2032-BB9D-46D9-B932-D236DDAE873F}" sibTransId="{471A9C16-059E-49E8-80A5-70AC38CE24A2}"/>
    <dgm:cxn modelId="{254130E5-8B49-4E63-A40F-166A99598C60}" type="presOf" srcId="{FE281465-7BC6-4BE6-8FB0-3807B917B5D0}" destId="{0963386A-1FE7-4FED-9828-1D05DD5951CD}" srcOrd="0" destOrd="0" presId="urn:microsoft.com/office/officeart/2005/8/layout/orgChart1"/>
    <dgm:cxn modelId="{D7D8E6F8-CDA3-46AF-9462-10F70621038F}" type="presOf" srcId="{07CEB989-5248-4F4B-871A-875CE4825697}" destId="{806BD44F-218F-41AB-BD7C-E68284FB132D}" srcOrd="1" destOrd="0" presId="urn:microsoft.com/office/officeart/2005/8/layout/orgChart1"/>
    <dgm:cxn modelId="{ECFB8AFC-DE51-408B-8BAC-9F86C18E22A2}" srcId="{FE281465-7BC6-4BE6-8FB0-3807B917B5D0}" destId="{AB7B70CB-3C3C-4F5A-82FA-8FE863079249}" srcOrd="0" destOrd="0" parTransId="{B7D51601-DEFC-4CAD-B4A8-D0ED67D55B83}" sibTransId="{ADF8F759-1FB2-4BC9-B735-684F9AA0FB87}"/>
    <dgm:cxn modelId="{383DAD6E-2176-4192-A044-5D89CD83FD9A}" type="presParOf" srcId="{0963386A-1FE7-4FED-9828-1D05DD5951CD}" destId="{20FBF4F6-3992-4EED-A449-327E81E980C6}" srcOrd="0" destOrd="0" presId="urn:microsoft.com/office/officeart/2005/8/layout/orgChart1"/>
    <dgm:cxn modelId="{A45CFCCE-0BB9-48D2-BDAD-D3D313778386}" type="presParOf" srcId="{20FBF4F6-3992-4EED-A449-327E81E980C6}" destId="{13B206E2-9B00-42B8-A344-2E1AE2559F83}" srcOrd="0" destOrd="0" presId="urn:microsoft.com/office/officeart/2005/8/layout/orgChart1"/>
    <dgm:cxn modelId="{D1A97C92-13B1-4E03-AB5F-0B24682D9B06}" type="presParOf" srcId="{13B206E2-9B00-42B8-A344-2E1AE2559F83}" destId="{C0DB0029-6BBE-42B9-9EC3-5C7E705C24B4}" srcOrd="0" destOrd="0" presId="urn:microsoft.com/office/officeart/2005/8/layout/orgChart1"/>
    <dgm:cxn modelId="{9FA56251-6F7F-475B-BB67-ADEAE2D19C76}" type="presParOf" srcId="{13B206E2-9B00-42B8-A344-2E1AE2559F83}" destId="{D88F9FD0-90A9-4ABE-9685-190EEB578938}" srcOrd="1" destOrd="0" presId="urn:microsoft.com/office/officeart/2005/8/layout/orgChart1"/>
    <dgm:cxn modelId="{DDA1A6DF-8F40-4220-8172-274E9C0915BF}" type="presParOf" srcId="{20FBF4F6-3992-4EED-A449-327E81E980C6}" destId="{E9A300B9-2D72-4E1C-8B7A-BE1145374413}" srcOrd="1" destOrd="0" presId="urn:microsoft.com/office/officeart/2005/8/layout/orgChart1"/>
    <dgm:cxn modelId="{3D7AE19B-1DD5-4BC7-90C7-D433711E9453}" type="presParOf" srcId="{E9A300B9-2D72-4E1C-8B7A-BE1145374413}" destId="{40654B54-41F2-4083-B714-B40BF1C533D3}" srcOrd="0" destOrd="0" presId="urn:microsoft.com/office/officeart/2005/8/layout/orgChart1"/>
    <dgm:cxn modelId="{C72E1539-B396-4C54-B5EE-0BE41378AF6D}" type="presParOf" srcId="{E9A300B9-2D72-4E1C-8B7A-BE1145374413}" destId="{CEAB1BBE-BBF3-466C-A2CA-E31B589DFE17}" srcOrd="1" destOrd="0" presId="urn:microsoft.com/office/officeart/2005/8/layout/orgChart1"/>
    <dgm:cxn modelId="{8A803A21-87E5-41DF-9A8E-CCF226635EE0}" type="presParOf" srcId="{CEAB1BBE-BBF3-466C-A2CA-E31B589DFE17}" destId="{D1379410-EB6A-4895-B420-F4397DACE40A}" srcOrd="0" destOrd="0" presId="urn:microsoft.com/office/officeart/2005/8/layout/orgChart1"/>
    <dgm:cxn modelId="{12A906A7-8631-4B7F-976F-EF0C0A5A7AC4}" type="presParOf" srcId="{D1379410-EB6A-4895-B420-F4397DACE40A}" destId="{75231F56-265A-4828-B669-2290B2777762}" srcOrd="0" destOrd="0" presId="urn:microsoft.com/office/officeart/2005/8/layout/orgChart1"/>
    <dgm:cxn modelId="{5C09AE41-E632-4E00-9224-D3BC7A217BF1}" type="presParOf" srcId="{D1379410-EB6A-4895-B420-F4397DACE40A}" destId="{3E5D6AB4-6BD1-4B0E-B85B-78985A0921C2}" srcOrd="1" destOrd="0" presId="urn:microsoft.com/office/officeart/2005/8/layout/orgChart1"/>
    <dgm:cxn modelId="{48EBA7DE-DCD3-425B-B154-5D5824BAB6E4}" type="presParOf" srcId="{CEAB1BBE-BBF3-466C-A2CA-E31B589DFE17}" destId="{87563F3A-6485-440C-8383-9C751B0631D1}" srcOrd="1" destOrd="0" presId="urn:microsoft.com/office/officeart/2005/8/layout/orgChart1"/>
    <dgm:cxn modelId="{280FF9F0-19D0-49AB-80A9-73CADF7B86DC}" type="presParOf" srcId="{CEAB1BBE-BBF3-466C-A2CA-E31B589DFE17}" destId="{C6FA6E55-4BF1-43B6-98D1-B3925A8B1E76}" srcOrd="2" destOrd="0" presId="urn:microsoft.com/office/officeart/2005/8/layout/orgChart1"/>
    <dgm:cxn modelId="{EB94EFAF-BED3-4030-9470-27C0383EB6DC}" type="presParOf" srcId="{E9A300B9-2D72-4E1C-8B7A-BE1145374413}" destId="{271D8063-5E42-487A-8E82-5D1CD3FEA64E}" srcOrd="2" destOrd="0" presId="urn:microsoft.com/office/officeart/2005/8/layout/orgChart1"/>
    <dgm:cxn modelId="{6779FC6E-E302-4B72-B541-337A6EE882DF}" type="presParOf" srcId="{E9A300B9-2D72-4E1C-8B7A-BE1145374413}" destId="{6F84CD10-F414-45E6-BCE6-FB40867041AF}" srcOrd="3" destOrd="0" presId="urn:microsoft.com/office/officeart/2005/8/layout/orgChart1"/>
    <dgm:cxn modelId="{D0A84EFF-4ECB-455B-98EF-C516639B56D0}" type="presParOf" srcId="{6F84CD10-F414-45E6-BCE6-FB40867041AF}" destId="{29E1B87B-737F-4678-8A62-25BBB1264958}" srcOrd="0" destOrd="0" presId="urn:microsoft.com/office/officeart/2005/8/layout/orgChart1"/>
    <dgm:cxn modelId="{6589665E-E5F3-4DA8-A523-BED798946833}" type="presParOf" srcId="{29E1B87B-737F-4678-8A62-25BBB1264958}" destId="{A12F817A-1455-4FDA-85A7-709311F9CEB0}" srcOrd="0" destOrd="0" presId="urn:microsoft.com/office/officeart/2005/8/layout/orgChart1"/>
    <dgm:cxn modelId="{14D7A0DE-AD47-4034-93B4-010BDDA73BCF}" type="presParOf" srcId="{29E1B87B-737F-4678-8A62-25BBB1264958}" destId="{C03F3B6D-3D82-49A5-9C86-C9DCC6C695C5}" srcOrd="1" destOrd="0" presId="urn:microsoft.com/office/officeart/2005/8/layout/orgChart1"/>
    <dgm:cxn modelId="{51B7CE2E-B933-482C-B2FA-121F1F3114EE}" type="presParOf" srcId="{6F84CD10-F414-45E6-BCE6-FB40867041AF}" destId="{6DE2C72D-9C63-45CE-A4DC-F81539CC5967}" srcOrd="1" destOrd="0" presId="urn:microsoft.com/office/officeart/2005/8/layout/orgChart1"/>
    <dgm:cxn modelId="{8E660E21-39AC-452F-82A3-97DBB23CF481}" type="presParOf" srcId="{6F84CD10-F414-45E6-BCE6-FB40867041AF}" destId="{5599F084-22A9-45FE-9ED5-B8EBA94437AB}" srcOrd="2" destOrd="0" presId="urn:microsoft.com/office/officeart/2005/8/layout/orgChart1"/>
    <dgm:cxn modelId="{8D02FC03-40E1-47C7-95CB-D3AC502C6465}" type="presParOf" srcId="{E9A300B9-2D72-4E1C-8B7A-BE1145374413}" destId="{98D64B8D-C2EB-4F23-83D6-F7B888E399DF}" srcOrd="4" destOrd="0" presId="urn:microsoft.com/office/officeart/2005/8/layout/orgChart1"/>
    <dgm:cxn modelId="{286C4FE9-C526-49A5-B7DA-DDCA714038EC}" type="presParOf" srcId="{E9A300B9-2D72-4E1C-8B7A-BE1145374413}" destId="{71B5B330-E959-4164-83E6-500DE1098B89}" srcOrd="5" destOrd="0" presId="urn:microsoft.com/office/officeart/2005/8/layout/orgChart1"/>
    <dgm:cxn modelId="{DFBF1C5D-194F-48F8-A628-5DDB90F2DB17}" type="presParOf" srcId="{71B5B330-E959-4164-83E6-500DE1098B89}" destId="{6208B6F3-4335-4A2A-BACF-AEB150257500}" srcOrd="0" destOrd="0" presId="urn:microsoft.com/office/officeart/2005/8/layout/orgChart1"/>
    <dgm:cxn modelId="{0AFB76CA-DA9D-4E7F-9F5D-E857ADDD96B1}" type="presParOf" srcId="{6208B6F3-4335-4A2A-BACF-AEB150257500}" destId="{6901AD8B-BC1B-4DBC-87CF-F46E118B446A}" srcOrd="0" destOrd="0" presId="urn:microsoft.com/office/officeart/2005/8/layout/orgChart1"/>
    <dgm:cxn modelId="{051D82F1-A51B-4F42-A0F6-C837803B60B0}" type="presParOf" srcId="{6208B6F3-4335-4A2A-BACF-AEB150257500}" destId="{806BD44F-218F-41AB-BD7C-E68284FB132D}" srcOrd="1" destOrd="0" presId="urn:microsoft.com/office/officeart/2005/8/layout/orgChart1"/>
    <dgm:cxn modelId="{1C0DC3F9-2F5D-4D6E-88EB-0BA8605DA94D}" type="presParOf" srcId="{71B5B330-E959-4164-83E6-500DE1098B89}" destId="{DA3C985F-91FD-4CD1-AE97-8360D45C2A96}" srcOrd="1" destOrd="0" presId="urn:microsoft.com/office/officeart/2005/8/layout/orgChart1"/>
    <dgm:cxn modelId="{2227ECC4-C089-4B77-9F93-A460106BB450}" type="presParOf" srcId="{71B5B330-E959-4164-83E6-500DE1098B89}" destId="{A0F57FCA-8083-4BDC-920C-5107A4D0CBAE}" srcOrd="2" destOrd="0" presId="urn:microsoft.com/office/officeart/2005/8/layout/orgChart1"/>
    <dgm:cxn modelId="{9BAE4BFD-A088-4419-8FC7-4EA4AB2EA1DB}" type="presParOf" srcId="{20FBF4F6-3992-4EED-A449-327E81E980C6}" destId="{959F7E68-3E82-48C1-B38F-7BBF48F48D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64B8D-C2EB-4F23-83D6-F7B888E399DF}">
      <dsp:nvSpPr>
        <dsp:cNvPr id="0" name=""/>
        <dsp:cNvSpPr/>
      </dsp:nvSpPr>
      <dsp:spPr>
        <a:xfrm>
          <a:off x="3048000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D8063-5E42-487A-8E82-5D1CD3FEA64E}">
      <dsp:nvSpPr>
        <dsp:cNvPr id="0" name=""/>
        <dsp:cNvSpPr/>
      </dsp:nvSpPr>
      <dsp:spPr>
        <a:xfrm>
          <a:off x="3002280" y="1844867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654B54-41F2-4083-B714-B40BF1C533D3}">
      <dsp:nvSpPr>
        <dsp:cNvPr id="0" name=""/>
        <dsp:cNvSpPr/>
      </dsp:nvSpPr>
      <dsp:spPr>
        <a:xfrm>
          <a:off x="891517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B0029-6BBE-42B9-9EC3-5C7E705C24B4}">
      <dsp:nvSpPr>
        <dsp:cNvPr id="0" name=""/>
        <dsp:cNvSpPr/>
      </dsp:nvSpPr>
      <dsp:spPr>
        <a:xfrm>
          <a:off x="2156891" y="953758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400" kern="1200" dirty="0"/>
            <a:t>Fábulas</a:t>
          </a:r>
        </a:p>
      </dsp:txBody>
      <dsp:txXfrm>
        <a:off x="2156891" y="953758"/>
        <a:ext cx="1782216" cy="891108"/>
      </dsp:txXfrm>
    </dsp:sp>
    <dsp:sp modelId="{75231F56-265A-4828-B669-2290B2777762}">
      <dsp:nvSpPr>
        <dsp:cNvPr id="0" name=""/>
        <dsp:cNvSpPr/>
      </dsp:nvSpPr>
      <dsp:spPr>
        <a:xfrm>
          <a:off x="409" y="22191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4400" kern="1200" dirty="0"/>
        </a:p>
      </dsp:txBody>
      <dsp:txXfrm>
        <a:off x="409" y="2219132"/>
        <a:ext cx="1782216" cy="891108"/>
      </dsp:txXfrm>
    </dsp:sp>
    <dsp:sp modelId="{A12F817A-1455-4FDA-85A7-709311F9CEB0}">
      <dsp:nvSpPr>
        <dsp:cNvPr id="0" name=""/>
        <dsp:cNvSpPr/>
      </dsp:nvSpPr>
      <dsp:spPr>
        <a:xfrm>
          <a:off x="2156891" y="22191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4400" kern="1200" dirty="0"/>
        </a:p>
      </dsp:txBody>
      <dsp:txXfrm>
        <a:off x="2156891" y="2219132"/>
        <a:ext cx="1782216" cy="891108"/>
      </dsp:txXfrm>
    </dsp:sp>
    <dsp:sp modelId="{6901AD8B-BC1B-4DBC-87CF-F46E118B446A}">
      <dsp:nvSpPr>
        <dsp:cNvPr id="0" name=""/>
        <dsp:cNvSpPr/>
      </dsp:nvSpPr>
      <dsp:spPr>
        <a:xfrm>
          <a:off x="4313373" y="22191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4400" kern="1200" dirty="0"/>
        </a:p>
      </dsp:txBody>
      <dsp:txXfrm>
        <a:off x="4313373" y="2219132"/>
        <a:ext cx="1782216" cy="891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870DD-16AC-5C0B-6DB3-D51F1A480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A66897-6272-4FF8-A0C8-BFDCE1547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673BB3-0A67-8264-8C87-E351D4A4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FD20A-2C04-DD7F-6962-8C1FA0A8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22B11-A950-9D05-1436-9149F4C1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450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24B609-9CDB-354C-38E4-64A63657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A1E2AC0-A2D2-8C3B-0948-915045EA9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1E3C15-60C1-51CA-085B-69A7C4A5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589DD7-EDBF-F57A-1E4B-8CA2D0E8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72162C-6806-76D9-C251-1D64A0995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38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043C5D-746C-550B-A47C-F23BC3E6CD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287518-75E6-4B62-9BF5-B3249E8A8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7D7E10-9B4C-1A3F-8E30-CED7B8418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D49CE8-D8D1-F828-4E65-2C9E62D43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893222-141A-1025-7889-5562BF06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057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53DEF-235A-4F77-4BAD-E34B50BED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CFDA72-542F-4990-579E-5C60904BE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FE8811-D269-C0D2-B453-5FB7B65B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B0BCF0-134E-81CE-ABF9-45FF6E8E4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43FA26-1653-7C4D-49BE-32C2945E8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63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0BD5D-A77C-AB00-10C3-0E8750305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A11D1D-D21E-A743-CC0E-772D1ED6C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29D22D-FC21-012D-229B-A55DA0968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ED2954-2267-5B51-7400-0962F239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899F9B-F24D-F8E0-F67E-DE79C336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740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B143F-E586-70CC-7793-5ED6BB86A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69F60D-AF7E-33F6-EFA2-32CE84177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ED8D74-5838-6748-0E0C-60A462B8A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468C48-14AB-A942-1B24-C984C89A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2BB948-12C9-FD0E-8D11-512EE6BA5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49ED84-4600-1EB6-3EF6-8911D2E90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957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448EA9-6B40-15C6-0F08-3A7E2007C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5BCFE4-D329-CB31-BE43-EC701C56A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DBE5AA-69FC-5462-74B5-5BB244FCE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8600D4-BD6D-2CFF-589E-B1E0836383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9FAD1D-EF09-09EB-8D99-547102014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C99D191-343A-6173-30DA-99E8B654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E745863-5D02-4ADE-5063-3E9DB6B9E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7F0523-776A-1F4B-C465-9E588CE35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12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91E88-5523-4C25-ADAA-D6DDC48A9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D14281-2817-29D4-72AB-943F0C960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3ED43E-FB9A-AE56-7DDE-71757194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EA8D4D-896F-65CF-2AF7-E6A415E7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499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E4A804-3587-217D-A74D-A38191C39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073CC23-E166-AA3D-A953-1CF8F373C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0AC9C0-CCF5-EF52-2440-3AAC7CE54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626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AD797-EFD4-CE46-3BE2-72D27A886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03F484-6078-BDA2-F21A-E2E9A4B0D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38D810-9EDB-F761-BAA1-6CD637C60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468265-272F-F10D-85A5-5CE785BD4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0C3160-1CE1-5932-54AB-65E45CBA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C18C74-DC1D-AF1A-0DBB-679A9D710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342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32743-11FF-9C74-9F1A-193240BD3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E25E97-4E22-7054-8DC4-A8BC91EFB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7776D9-CF76-D9B7-BBAD-C33041CE0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C86290-9554-64D0-E644-AA6C2717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29DE32-7587-2EB0-3EEB-4E7C1F400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E19B34-EE7C-8283-E271-266584EE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377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CA9326-A873-17E0-9F44-8923C620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8E4EED-CBBA-8C36-FFBD-08BFB7044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60BD35-6B1B-620A-2023-6FBD6EECD7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77F2-F64B-4182-A114-4B4875C09B56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E67DE2-AA5A-20BF-2E7B-4B016595E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6CCF5C-7AF4-7391-DA33-55AC4B185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6CF3-13B1-457F-A664-62EE0CA494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046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8B7jPwJqA8&amp;t=102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3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95600" y="3356992"/>
            <a:ext cx="6400800" cy="1752600"/>
          </a:xfrm>
        </p:spPr>
        <p:txBody>
          <a:bodyPr/>
          <a:lstStyle/>
          <a:p>
            <a:r>
              <a:rPr lang="es-CL" dirty="0"/>
              <a:t>RECONOZCO LAS FÁBULAS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21-03-2025</a:t>
            </a:r>
          </a:p>
        </p:txBody>
      </p:sp>
    </p:spTree>
    <p:extLst>
      <p:ext uri="{BB962C8B-B14F-4D97-AF65-F5344CB8AC3E}">
        <p14:creationId xmlns:p14="http://schemas.microsoft.com/office/powerpoint/2010/main" val="44432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Recuerdan las fábulas…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Contestemos en conjunto…</a:t>
            </a:r>
          </a:p>
          <a:p>
            <a:pPr marL="0" indent="0" algn="ctr">
              <a:buNone/>
            </a:pPr>
            <a:r>
              <a:rPr lang="es-C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son las fábulas?</a:t>
            </a:r>
          </a:p>
          <a:p>
            <a:pPr marL="0" indent="0" algn="ctr">
              <a:buNone/>
            </a:pPr>
            <a:r>
              <a:rPr lang="es-C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Veamos el siguiente video:</a:t>
            </a:r>
          </a:p>
          <a:p>
            <a:pPr marL="0" indent="0" algn="ctr">
              <a:buNone/>
            </a:pPr>
            <a:r>
              <a:rPr lang="es-CL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https://www.youtube.com/watch?v=t8B7jPwJqA8&amp;t</a:t>
            </a:r>
            <a:r>
              <a:rPr lang="es-CL" sz="240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=102s</a:t>
            </a:r>
            <a:r>
              <a:rPr lang="es-CL" sz="2400"/>
              <a:t> 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75074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Con toda la información anterior completa este esquema.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3048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849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3</vt:lpstr>
      <vt:lpstr>Recuerdan las fábulas…</vt:lpstr>
      <vt:lpstr>Con toda la información anterior completa este esquema.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2025-03-17T14:55:21Z</dcterms:created>
  <dcterms:modified xsi:type="dcterms:W3CDTF">2025-03-17T19:51:51Z</dcterms:modified>
</cp:coreProperties>
</file>