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E53D3-4470-20C9-CA91-76C8BA3F7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9A895E-1F7D-1038-5390-4CDAB4656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E4E61-A060-9E24-BDCC-D23C29CD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AFF488-3E41-6D25-BAA6-2C08E96FA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DEE972-7226-87DD-7596-36B4E667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F2084-0B6E-64FF-9803-1AB4A25B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E51396-847F-2731-4E7D-C0B611DBA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3DFC18-FC50-18B7-DF8E-9AA86C7B8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601FFF-1DEC-8AF8-AF6A-B42EC6AC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49CB5C-0645-14F0-730C-1DA801EC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3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A95CE9-8FD3-DD29-1398-BDA9C4426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D3436A-70E1-5852-6BE8-715AF0CD0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E887B3-4BD9-18E8-BA52-7A08386E4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BDC60C-F1B9-1227-C4CB-4D7EA459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3E61F-32E5-11C1-B855-4D632B98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651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F08C1-809A-1AE2-1EC1-7410B5F8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2086C0-A2F4-D153-EF34-D442DC8D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74BB39-5369-A01E-82A2-30AFF6D9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3F07F0-6E13-87BB-B959-8510138C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EAB1BD-EEE4-805E-2775-89A7515A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67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F1878-A891-82E4-397D-77985B5B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32458F-1FE4-912A-2282-EE022F802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E2DF8D-A87E-9434-94B0-B15A5CD00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5E9ED0-BFDA-E88B-D02C-5404799BD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A81A0D-4D85-9303-2686-2DD3B26B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573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782B03-F1FF-4B2B-2BC1-A5B09EBE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F4D948-DBCE-F8AD-C326-6BA7BF7CC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A7FD65-E5D7-E2C0-B86F-EE3927DBA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DCF676-F812-8EA2-23AD-EDCCE0AC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CC0BB0-52A3-D991-C296-51751FF2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17555C-3573-7C21-6F1C-80FD1A28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193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2C73B-2F0B-7BB1-52FC-7AF51D24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AA2199-C5F5-958A-2738-97DAAB0CA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5D672D-AAA8-1989-F891-044B55322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039E35C-B39A-4AFC-CEED-0B22B7168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0E8572-3239-E922-E3A6-3E445F427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DBBA3F-6B93-B286-61D4-38FB0AB24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FC2C2E-3ABF-6228-71C2-2F4A5CA8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A19345-12E7-A1E1-1D34-CB0DB927B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5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67AE1-7C3A-0C5F-E038-6950C04A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3A85734-BB0F-C920-1778-7130B99A0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464C4E-EEE0-41D4-5E87-FF64506CF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610753-1809-3118-B6B2-6C68AA65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54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54C4751-48F9-DA96-7367-9784D1A4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A17892-97D2-643E-E960-9FBA0B31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96BD10-28DE-8008-D182-35DB4CAD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700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AF004-7BF4-7B09-CAE4-6AC69B20A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1231E8-3ECA-EB35-D2CD-1BCB6EBEB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A14EE6-CEDB-AE0C-0A4D-9DE5E9CD5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9AA1C6-8D6C-667E-5506-E8025BF4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AD8A3C-8EE5-CD36-223C-27D22BEB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770E05-E674-5484-FC0D-BEA095F9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07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7DECF-745E-2C8C-83A0-78AC7267E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F7ADC0-7620-B51A-1EE1-224C07EE3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257F21-499B-421B-AC87-E210EB24A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394E89-23F8-790B-CC9E-79109CFE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1C8C0E-47BA-B57D-7665-7880928D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ECFF6A-DDA0-CDCC-92BE-C8154E8A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50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4AF317-ACB4-3D2C-4365-D8CE2319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7BA190-1F9B-4CDD-FF0D-767B9A2FC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B335FA-0B6A-3BA5-E364-F1FA9FC43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F4A6-6C2E-45CB-8BCC-ECF621F908F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64622F-4939-F039-44D7-9892AEB26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9F218-D0BD-30E7-095F-C5335EFBA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3B46-414F-40BD-B8BE-02795CBD8D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068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-Wj-Bntm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7016824" cy="1752600"/>
          </a:xfrm>
        </p:spPr>
        <p:txBody>
          <a:bodyPr/>
          <a:lstStyle/>
          <a:p>
            <a:r>
              <a:rPr lang="es-CL" dirty="0"/>
              <a:t>Reconozco los pronombres personales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20-03-2025</a:t>
            </a:r>
          </a:p>
        </p:txBody>
      </p:sp>
    </p:spTree>
    <p:extLst>
      <p:ext uri="{BB962C8B-B14F-4D97-AF65-F5344CB8AC3E}">
        <p14:creationId xmlns:p14="http://schemas.microsoft.com/office/powerpoint/2010/main" val="333538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32252-FDCC-57F2-AD31-E3639927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8256"/>
            <a:ext cx="9144000" cy="935902"/>
          </a:xfrm>
        </p:spPr>
        <p:txBody>
          <a:bodyPr>
            <a:normAutofit/>
          </a:bodyPr>
          <a:lstStyle/>
          <a:p>
            <a:r>
              <a:rPr lang="es-CL" sz="2800" dirty="0"/>
              <a:t>Lee las oraciones</a:t>
            </a:r>
            <a:br>
              <a:rPr lang="es-CL" sz="2800" dirty="0"/>
            </a:br>
            <a:r>
              <a:rPr lang="es-CL" sz="2800" dirty="0"/>
              <a:t> ¿Por qué palabras podemos reemplazar las que están en rojo?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F2645139-E376-015C-3EF9-EE74BE9F9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511" y="954158"/>
            <a:ext cx="7886700" cy="4351338"/>
          </a:xfrm>
        </p:spPr>
        <p:txBody>
          <a:bodyPr>
            <a:normAutofit fontScale="25000" lnSpcReduction="20000"/>
          </a:bodyPr>
          <a:lstStyle/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Juliana y yo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tomamos helados.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 amigo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estudia música en la escuela.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-13716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940685" algn="ctr"/>
              </a:tabLst>
            </a:pP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Los domingos, </a:t>
            </a: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señora López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 al cine.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2940685" algn="ctr"/>
              </a:tabLst>
            </a:pP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                Los vecinos de mi calle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son muy tranquilos.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2940685" algn="ctr"/>
              </a:tabLst>
            </a:pP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2940685" algn="ctr"/>
              </a:tabLst>
            </a:pP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                La gata </a:t>
            </a:r>
            <a:r>
              <a:rPr lang="es-ES" sz="9600" dirty="0" err="1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Rori</a:t>
            </a:r>
            <a:r>
              <a:rPr lang="es-ES" sz="96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9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 blanca y negra.</a:t>
            </a:r>
            <a:endParaRPr lang="es-CL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654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FCC68-E8CF-4A57-C5DD-680B61A9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SON LOS PRONOMBRES PERSONALES?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BF670-B542-705C-F0E6-630EEC337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5628"/>
            <a:ext cx="7886700" cy="2611484"/>
          </a:xfrm>
        </p:spPr>
        <p:txBody>
          <a:bodyPr>
            <a:normAutofit/>
          </a:bodyPr>
          <a:lstStyle/>
          <a:p>
            <a:r>
              <a:rPr lang="es-CL" dirty="0"/>
              <a:t>Escribe con tus palabras la explicación</a:t>
            </a:r>
          </a:p>
          <a:p>
            <a:endParaRPr lang="es-CL" dirty="0"/>
          </a:p>
          <a:p>
            <a:r>
              <a:rPr lang="es-CL" dirty="0"/>
              <a:t>Veamos el siguiente video y luego construyamos una explicación entre todos…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https://www.youtube.com/watch?v=Qu-Wj-BntmA</a:t>
            </a:r>
            <a:r>
              <a:rPr lang="es-CL" dirty="0"/>
              <a:t>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34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52650" y="48111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Copia en tu cuaderno el siguiente cuadro…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472141"/>
            <a:ext cx="7344816" cy="42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56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7A8E1-49FF-DA35-BE7E-432CB6F0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PODEMOS CONCLUIR…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68362A-7511-A4F2-78CC-0C75F7F4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1825626"/>
            <a:ext cx="8856984" cy="18914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4400" dirty="0"/>
              <a:t>¿Qué son los pronombres personales?</a:t>
            </a:r>
          </a:p>
        </p:txBody>
      </p:sp>
    </p:spTree>
    <p:extLst>
      <p:ext uri="{BB962C8B-B14F-4D97-AF65-F5344CB8AC3E}">
        <p14:creationId xmlns:p14="http://schemas.microsoft.com/office/powerpoint/2010/main" val="1928209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ACTIVIDAD 3</vt:lpstr>
      <vt:lpstr>Lee las oraciones  ¿Por qué palabras podemos reemplazar las que están en rojo?</vt:lpstr>
      <vt:lpstr>¿QUÉ SON LOS PRONOMBRES PERSONALES?</vt:lpstr>
      <vt:lpstr>Presentación de PowerPoint</vt:lpstr>
      <vt:lpstr>PODEMOS CONCLUIR…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2025-03-14T18:30:55Z</dcterms:created>
  <dcterms:modified xsi:type="dcterms:W3CDTF">2025-03-17T11:24:46Z</dcterms:modified>
</cp:coreProperties>
</file>