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7" autoAdjust="0"/>
    <p:restoredTop sz="94660"/>
  </p:normalViewPr>
  <p:slideViewPr>
    <p:cSldViewPr snapToGrid="0">
      <p:cViewPr varScale="1">
        <p:scale>
          <a:sx n="77" d="100"/>
          <a:sy n="77" d="100"/>
        </p:scale>
        <p:origin x="83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6FD955-F118-7917-2608-7387F0D2E1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6041E84-710E-0C78-51A3-0E1BC6DD3D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C38FA77-21B7-DCDF-9941-BEE13F8009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CA969-4ED9-4671-8595-4E1A6A2C43A4}" type="datetimeFigureOut">
              <a:rPr lang="es-CL" smtClean="0"/>
              <a:t>30-03-2025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22672B7-B223-8C51-9126-0DDA1DA822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5948246-8594-F793-D1CE-CC7F3CC0D2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4EF12-D6CF-4D0E-BD77-A6B78E2F44A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630526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1DE7DBA-A553-C133-1C13-9B7E99D7F9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DF3BC12-5196-00ED-6716-E6B2209BD7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1FBF0FD-82C8-C4EC-CCD6-B15A94FA7A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CA969-4ED9-4671-8595-4E1A6A2C43A4}" type="datetimeFigureOut">
              <a:rPr lang="es-CL" smtClean="0"/>
              <a:t>30-03-2025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445792C-2E5C-CD50-D305-015D338DA5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E7D114C-15B3-F17B-6295-C6A5ECC1D7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4EF12-D6CF-4D0E-BD77-A6B78E2F44A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83363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F920D86D-B0FD-831F-EB45-1DDF28A0CED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4212595-DEC0-F55A-C11A-F16E835B1D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BCD8DD9-3567-82EE-7C1E-1925F45EB6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CA969-4ED9-4671-8595-4E1A6A2C43A4}" type="datetimeFigureOut">
              <a:rPr lang="es-CL" smtClean="0"/>
              <a:t>30-03-2025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09CD023-BEAB-2D05-C864-DFD0FBBC0C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9568A7A-A441-0999-19E5-4EF0033622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4EF12-D6CF-4D0E-BD77-A6B78E2F44A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38704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CE625CE-4267-35E3-610E-4A8DA3A201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F1F66B7-3CBD-5B8E-0A8C-CE2F4C7590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E36CA99-5F4E-B9B8-2A46-B0CF0D56DE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CA969-4ED9-4671-8595-4E1A6A2C43A4}" type="datetimeFigureOut">
              <a:rPr lang="es-CL" smtClean="0"/>
              <a:t>30-03-2025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D9E77C3-47A9-C319-8E3E-8D55DCA542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56C11D0-391C-C38A-3E70-8122BA9035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4EF12-D6CF-4D0E-BD77-A6B78E2F44A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698729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A155958-1FB8-CE0C-EBDC-EF2451A12B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4B54208-EA73-0186-F812-13CCD4A406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C287A17-E615-3353-9438-DEB1626872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CA969-4ED9-4671-8595-4E1A6A2C43A4}" type="datetimeFigureOut">
              <a:rPr lang="es-CL" smtClean="0"/>
              <a:t>30-03-2025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EC3B93A-9FCA-1FC1-73FA-827D687B77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4F82A5A-2DA6-544A-F7F1-9092CCED27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4EF12-D6CF-4D0E-BD77-A6B78E2F44A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77637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C8FD588-2EA3-0B21-6143-B5FC7396CE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A4D1CA4-BD14-F322-E0D4-05C4821C30B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C97F47E-AE4A-B6D3-43E6-557D7CFCB8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85FF611-7E02-9944-3DBC-8E7810DC5F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CA969-4ED9-4671-8595-4E1A6A2C43A4}" type="datetimeFigureOut">
              <a:rPr lang="es-CL" smtClean="0"/>
              <a:t>30-03-2025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042CE04-6350-BC37-05AA-7FFC46716F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1360106-4FC4-4FAF-5C54-C6CDAC165F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4EF12-D6CF-4D0E-BD77-A6B78E2F44A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37954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499ED4D-DB1A-4145-1961-87D28048C2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693E85D-C3EF-E9A5-B171-F1DF84B09D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C1CE338-02F8-60E9-403F-1200732A5C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BB7B4F1D-AA45-7B25-60DF-A5838931AEA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31AC405D-E3BE-B5FF-CB08-DEA29F13A7F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5F15A025-CE6F-B325-A701-35FCC41B93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CA969-4ED9-4671-8595-4E1A6A2C43A4}" type="datetimeFigureOut">
              <a:rPr lang="es-CL" smtClean="0"/>
              <a:t>30-03-2025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243861AF-35CD-8CE9-34D1-594157B66B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88FF64AB-431E-88F2-4CDF-568EBFECFB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4EF12-D6CF-4D0E-BD77-A6B78E2F44A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991953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63541D9-B342-1E10-17C7-7DD76893DA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7E1EBEA4-992D-06D4-DD16-36C7512E7B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CA969-4ED9-4671-8595-4E1A6A2C43A4}" type="datetimeFigureOut">
              <a:rPr lang="es-CL" smtClean="0"/>
              <a:t>30-03-2025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3DDA1670-E656-F006-51EE-0B6C369FB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6281573B-B121-483E-39CA-37F5DCA66C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4EF12-D6CF-4D0E-BD77-A6B78E2F44A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505514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E15D7BAF-B2C8-8511-7EC3-7036A35D90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CA969-4ED9-4671-8595-4E1A6A2C43A4}" type="datetimeFigureOut">
              <a:rPr lang="es-CL" smtClean="0"/>
              <a:t>30-03-2025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218D7017-28E4-5174-3B6C-930C67E006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D4C0A1F0-5C52-FF1A-5236-CE673AEFD3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4EF12-D6CF-4D0E-BD77-A6B78E2F44A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883646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9F2E693-CD21-0913-6DEA-47619C68CA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EF52065-5F6B-DAC7-72F0-D7F5A3E51F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5F6F466-4E12-E32F-81A8-F51962E067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5D68A82-F32A-ACB2-E1B3-A12602DA5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CA969-4ED9-4671-8595-4E1A6A2C43A4}" type="datetimeFigureOut">
              <a:rPr lang="es-CL" smtClean="0"/>
              <a:t>30-03-2025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D8B6931-D068-0E82-D9AA-B959C5B699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3AF3195-63F8-A4F2-E90E-E73C9709C5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4EF12-D6CF-4D0E-BD77-A6B78E2F44A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979904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7FD76AF-2F35-340D-9F80-8EE7971F55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0901EEED-65F6-1E06-D2A5-5E71EAF1072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7031B3A-0C8A-D7AC-5526-1FFCC3F0CC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222D92D-0495-6C19-BBC5-B308EF7957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CA969-4ED9-4671-8595-4E1A6A2C43A4}" type="datetimeFigureOut">
              <a:rPr lang="es-CL" smtClean="0"/>
              <a:t>30-03-2025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4BA7665-1BED-D7F3-5131-DDB335EEBF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7B5872A-D5CB-740C-00F7-34E82E7737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4EF12-D6CF-4D0E-BD77-A6B78E2F44A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178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9D4D6C0-E031-FD20-C5A1-4F021B2044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6C9C51A-C7C3-D08C-5F44-B5E9DE9574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95540AF-83CC-4AB4-408E-DB65FF66B0E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6CA969-4ED9-4671-8595-4E1A6A2C43A4}" type="datetimeFigureOut">
              <a:rPr lang="es-CL" smtClean="0"/>
              <a:t>30-03-2025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32B6F9D-B02B-9DD3-9EE3-C9573AB657F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726528D-987E-2FB8-3235-C92092F28C2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04EF12-D6CF-4D0E-BD77-A6B78E2F44A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710415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071BE57-AFDF-2F0B-297A-1F9210CE437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/>
              <a:t>ACTIVIDAD 4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AC41A2B-D5EC-F145-DCAB-A9A6DB5DBE6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dirty="0"/>
              <a:t>RECONOZCO Y COMPRENDO UNA LEYENDA</a:t>
            </a:r>
          </a:p>
          <a:p>
            <a:r>
              <a:rPr lang="es-CL" dirty="0"/>
              <a:t>3° BÁSICO</a:t>
            </a:r>
          </a:p>
          <a:p>
            <a:r>
              <a:rPr lang="es-CL" dirty="0"/>
              <a:t>01-04-2025</a:t>
            </a:r>
          </a:p>
        </p:txBody>
      </p:sp>
    </p:spTree>
    <p:extLst>
      <p:ext uri="{BB962C8B-B14F-4D97-AF65-F5344CB8AC3E}">
        <p14:creationId xmlns:p14="http://schemas.microsoft.com/office/powerpoint/2010/main" val="37453482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6987394-F801-24D9-6410-EAEDBE5D46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2492"/>
            <a:ext cx="10515600" cy="668545"/>
          </a:xfrm>
        </p:spPr>
        <p:txBody>
          <a:bodyPr>
            <a:normAutofit fontScale="90000"/>
          </a:bodyPr>
          <a:lstStyle/>
          <a:p>
            <a:r>
              <a:rPr lang="es-CL" dirty="0"/>
              <a:t>LEAMOS: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991D94D-41D4-47B1-4914-1F01BC7CBD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70513" y="227288"/>
            <a:ext cx="3124200" cy="453749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s-CL" dirty="0"/>
              <a:t>El día y la noche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54858570-571A-E477-2F06-5C0FA7070AA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1584" t="27959" r="18481" b="19555"/>
          <a:stretch/>
        </p:blipFill>
        <p:spPr bwMode="auto">
          <a:xfrm>
            <a:off x="1676400" y="672836"/>
            <a:ext cx="8289235" cy="6124607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7548548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1022D14-C92D-363B-EB50-371A40BDB6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774562"/>
          </a:xfrm>
        </p:spPr>
        <p:txBody>
          <a:bodyPr/>
          <a:lstStyle/>
          <a:p>
            <a:r>
              <a:rPr lang="es-CL" dirty="0"/>
              <a:t>Contesta en tu cuaderno: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094AB72-97BD-AA49-3F8D-891718CED6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1365" y="672686"/>
            <a:ext cx="11719790" cy="3989413"/>
          </a:xfrm>
        </p:spPr>
        <p:txBody>
          <a:bodyPr>
            <a:noAutofit/>
          </a:bodyPr>
          <a:lstStyle/>
          <a:p>
            <a:pPr marL="342900" indent="-342900" algn="just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es-ES" sz="3000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¿Qué hizo el Señor del Cielo para que existiera el sol?</a:t>
            </a:r>
            <a:endParaRPr lang="es-CL" sz="3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es-ES" sz="3000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¿Qué hizo el gigante para que la noche no estuviera triste?</a:t>
            </a:r>
            <a:endParaRPr lang="es-CL" sz="3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es-ES" sz="3000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¿Qué quiere decir que  se hayan desparramado pequeños pedazos de luz en el cielo?</a:t>
            </a:r>
          </a:p>
          <a:p>
            <a:pPr marL="342900" indent="-342900" algn="just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es-ES" sz="3000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¿Qué hechos de esta leyenda son ficticios y cuales son reales? Escribe 2 de cada uno en el cuadro.</a:t>
            </a:r>
            <a:endParaRPr lang="es-CL" sz="3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spcAft>
                <a:spcPts val="1000"/>
              </a:spcAft>
              <a:buNone/>
            </a:pPr>
            <a:endParaRPr lang="es-CL" sz="3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s-CL" sz="3000" dirty="0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4E3A64D7-274C-707A-FB8D-2B5CB036951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3043" t="52836" r="21848" b="25298"/>
          <a:stretch/>
        </p:blipFill>
        <p:spPr>
          <a:xfrm>
            <a:off x="1292695" y="4662099"/>
            <a:ext cx="9778076" cy="2181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71356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FFF7A7B3-5DFB-ADC0-A7BF-E2139105A9B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0543" t="25108" r="31196" b="27827"/>
          <a:stretch/>
        </p:blipFill>
        <p:spPr>
          <a:xfrm>
            <a:off x="785097" y="243377"/>
            <a:ext cx="10678242" cy="57263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425978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87</Words>
  <Application>Microsoft Office PowerPoint</Application>
  <PresentationFormat>Panorámica</PresentationFormat>
  <Paragraphs>11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Cambria</vt:lpstr>
      <vt:lpstr>Tema de Office</vt:lpstr>
      <vt:lpstr>ACTIVIDAD 4</vt:lpstr>
      <vt:lpstr>LEAMOS:</vt:lpstr>
      <vt:lpstr>Contesta en tu cuaderno: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Vale Tobar</dc:creator>
  <cp:lastModifiedBy>pablo espinosa perez</cp:lastModifiedBy>
  <cp:revision>1</cp:revision>
  <dcterms:created xsi:type="dcterms:W3CDTF">2025-03-28T17:08:32Z</dcterms:created>
  <dcterms:modified xsi:type="dcterms:W3CDTF">2025-03-30T13:15:12Z</dcterms:modified>
</cp:coreProperties>
</file>