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FD955-F118-7917-2608-7387F0D2E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041E84-710E-0C78-51A3-0E1BC6DD3D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38FA77-21B7-DCDF-9941-BEE13F800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A969-4ED9-4671-8595-4E1A6A2C43A4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2672B7-B223-8C51-9126-0DDA1DA82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948246-8594-F793-D1CE-CC7F3CC0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F12-D6CF-4D0E-BD77-A6B78E2F4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305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DE7DBA-A553-C133-1C13-9B7E99D7F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F3BC12-5196-00ED-6716-E6B2209BD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FBF0FD-82C8-C4EC-CCD6-B15A94FA7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A969-4ED9-4671-8595-4E1A6A2C43A4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45792C-2E5C-CD50-D305-015D338DA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7D114C-15B3-F17B-6295-C6A5ECC1D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F12-D6CF-4D0E-BD77-A6B78E2F4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336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20D86D-B0FD-831F-EB45-1DDF28A0C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4212595-DEC0-F55A-C11A-F16E835B1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CD8DD9-3567-82EE-7C1E-1925F45EB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A969-4ED9-4671-8595-4E1A6A2C43A4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9CD023-BEAB-2D05-C864-DFD0FBBC0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568A7A-A441-0999-19E5-4EF003362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F12-D6CF-4D0E-BD77-A6B78E2F4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87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E625CE-4267-35E3-610E-4A8DA3A20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1F66B7-3CBD-5B8E-0A8C-CE2F4C759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36CA99-5F4E-B9B8-2A46-B0CF0D56D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A969-4ED9-4671-8595-4E1A6A2C43A4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9E77C3-47A9-C319-8E3E-8D55DCA5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6C11D0-391C-C38A-3E70-8122BA903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F12-D6CF-4D0E-BD77-A6B78E2F4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7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155958-1FB8-CE0C-EBDC-EF2451A1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B54208-EA73-0186-F812-13CCD4A40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287A17-E615-3353-9438-DEB162687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A969-4ED9-4671-8595-4E1A6A2C43A4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C3B93A-9FCA-1FC1-73FA-827D687B7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F82A5A-2DA6-544A-F7F1-9092CCED2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F12-D6CF-4D0E-BD77-A6B78E2F4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776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8FD588-2EA3-0B21-6143-B5FC7396C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4D1CA4-BD14-F322-E0D4-05C4821C30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97F47E-AE4A-B6D3-43E6-557D7CFCB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5FF611-7E02-9944-3DBC-8E7810DC5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A969-4ED9-4671-8595-4E1A6A2C43A4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42CE04-6350-BC37-05AA-7FFC46716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360106-4FC4-4FAF-5C54-C6CDAC16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F12-D6CF-4D0E-BD77-A6B78E2F4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79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99ED4D-DB1A-4145-1961-87D28048C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93E85D-C3EF-E9A5-B171-F1DF84B09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1CE338-02F8-60E9-403F-1200732A5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B7B4F1D-AA45-7B25-60DF-A5838931A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1AC405D-E3BE-B5FF-CB08-DEA29F13A7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F15A025-CE6F-B325-A701-35FCC41B9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A969-4ED9-4671-8595-4E1A6A2C43A4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43861AF-35CD-8CE9-34D1-594157B66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8FF64AB-431E-88F2-4CDF-568EBFECF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F12-D6CF-4D0E-BD77-A6B78E2F4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919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3541D9-B342-1E10-17C7-7DD76893D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E1EBEA4-992D-06D4-DD16-36C7512E7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A969-4ED9-4671-8595-4E1A6A2C43A4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DDA1670-E656-F006-51EE-0B6C369FB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281573B-B121-483E-39CA-37F5DCA66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F12-D6CF-4D0E-BD77-A6B78E2F4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055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15D7BAF-B2C8-8511-7EC3-7036A35D9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A969-4ED9-4671-8595-4E1A6A2C43A4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18D7017-28E4-5174-3B6C-930C67E0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4C0A1F0-5C52-FF1A-5236-CE673AEFD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F12-D6CF-4D0E-BD77-A6B78E2F4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836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F2E693-CD21-0913-6DEA-47619C68C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F52065-5F6B-DAC7-72F0-D7F5A3E51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F6F466-4E12-E32F-81A8-F51962E06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D68A82-F32A-ACB2-E1B3-A12602DA5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A969-4ED9-4671-8595-4E1A6A2C43A4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8B6931-D068-0E82-D9AA-B959C5B69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AF3195-63F8-A4F2-E90E-E73C9709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F12-D6CF-4D0E-BD77-A6B78E2F4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799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FD76AF-2F35-340D-9F80-8EE7971F5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901EEED-65F6-1E06-D2A5-5E71EAF10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031B3A-0C8A-D7AC-5526-1FFCC3F0C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22D92D-0495-6C19-BBC5-B308EF795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A969-4ED9-4671-8595-4E1A6A2C43A4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BA7665-1BED-D7F3-5131-DDB335EEB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B5872A-D5CB-740C-00F7-34E82E773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4EF12-D6CF-4D0E-BD77-A6B78E2F4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78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9D4D6C0-E031-FD20-C5A1-4F021B204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C9C51A-C7C3-D08C-5F44-B5E9DE957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5540AF-83CC-4AB4-408E-DB65FF66B0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CA969-4ED9-4671-8595-4E1A6A2C43A4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2B6F9D-B02B-9DD3-9EE3-C9573AB65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26528D-987E-2FB8-3235-C92092F28C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4EF12-D6CF-4D0E-BD77-A6B78E2F44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104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71BE57-AFDF-2F0B-297A-1F9210CE43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4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C41A2B-D5EC-F145-DCAB-A9A6DB5DBE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RECONOZCO Y COMPRENDO UNA LEYENDA</a:t>
            </a:r>
          </a:p>
          <a:p>
            <a:r>
              <a:rPr lang="es-CL" dirty="0"/>
              <a:t>3° BÁSICO</a:t>
            </a:r>
          </a:p>
          <a:p>
            <a:r>
              <a:rPr lang="es-CL" dirty="0"/>
              <a:t>01-04-2025</a:t>
            </a:r>
          </a:p>
        </p:txBody>
      </p:sp>
    </p:spTree>
    <p:extLst>
      <p:ext uri="{BB962C8B-B14F-4D97-AF65-F5344CB8AC3E}">
        <p14:creationId xmlns:p14="http://schemas.microsoft.com/office/powerpoint/2010/main" val="374534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987394-F801-24D9-6410-EAEDBE5D4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492"/>
            <a:ext cx="10515600" cy="668545"/>
          </a:xfrm>
        </p:spPr>
        <p:txBody>
          <a:bodyPr>
            <a:normAutofit fontScale="90000"/>
          </a:bodyPr>
          <a:lstStyle/>
          <a:p>
            <a:r>
              <a:rPr lang="es-CL" dirty="0"/>
              <a:t>LEAMOS: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91D94D-41D4-47B1-4914-1F01BC7CB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513" y="227288"/>
            <a:ext cx="3124200" cy="4537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CL" dirty="0"/>
              <a:t>El día y la noche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4858570-571A-E477-2F06-5C0FA7070A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584" t="27959" r="18481" b="19555"/>
          <a:stretch/>
        </p:blipFill>
        <p:spPr bwMode="auto">
          <a:xfrm>
            <a:off x="1676400" y="672836"/>
            <a:ext cx="8289235" cy="61246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54854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022D14-C92D-363B-EB50-371A40BDB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74562"/>
          </a:xfrm>
        </p:spPr>
        <p:txBody>
          <a:bodyPr/>
          <a:lstStyle/>
          <a:p>
            <a:r>
              <a:rPr lang="es-CL" dirty="0"/>
              <a:t>Contesta en tu cuaderno: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94AB72-97BD-AA49-3F8D-891718CED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65" y="672686"/>
            <a:ext cx="11719790" cy="3989413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3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¿Qué hizo el Señor del Cielo para que existiera el sol?</a:t>
            </a:r>
            <a:endParaRPr lang="es-CL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3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¿Qué hizo el gigante para que la noche no estuviera triste?</a:t>
            </a:r>
            <a:endParaRPr lang="es-CL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3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¿Qué quiere decir que  se hayan desparramado pequeños pedazos de luz en el cielo?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3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¿Qué hechos de esta leyenda son ficticios y cuales son reales? Escribe 2 de cada uno en el cuadro.</a:t>
            </a:r>
            <a:endParaRPr lang="es-CL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s-CL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CL" sz="30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E3A64D7-274C-707A-FB8D-2B5CB03695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43" t="52836" r="21848" b="25298"/>
          <a:stretch/>
        </p:blipFill>
        <p:spPr>
          <a:xfrm>
            <a:off x="1292695" y="4662099"/>
            <a:ext cx="9778076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13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FF7A7B3-5DFB-ADC0-A7BF-E2139105A9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543" t="25108" r="31196" b="27827"/>
          <a:stretch/>
        </p:blipFill>
        <p:spPr>
          <a:xfrm>
            <a:off x="785097" y="243377"/>
            <a:ext cx="10678242" cy="572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2597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87</Words>
  <Application>Microsoft Office PowerPoint</Application>
  <PresentationFormat>Panorámica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Tema de Office</vt:lpstr>
      <vt:lpstr>ACTIVIDAD 4</vt:lpstr>
      <vt:lpstr>LEAMOS:</vt:lpstr>
      <vt:lpstr>Contesta en tu cuaderno: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2025-03-28T17:08:32Z</dcterms:created>
  <dcterms:modified xsi:type="dcterms:W3CDTF">2025-03-30T13:15:12Z</dcterms:modified>
</cp:coreProperties>
</file>