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BC374-FAF1-D68E-17EC-09C2E7892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CE634C-95DB-035B-1ACD-332599D90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58A8D6-0D6F-6181-EDD4-E72C63E8A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78C-9FB2-489F-AB73-9B2E18E8B68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F24469-5F0D-D57D-7391-B68CEDCB4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C6B0C4-4E96-2893-9744-84EAFACFA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440CE-9376-4667-AFA4-A11D15F429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279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490C52-1365-385A-68FB-B85E5E735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FB19B7-CD86-C263-F28C-270695609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7F4325-3C86-150C-638D-C41E905EA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78C-9FB2-489F-AB73-9B2E18E8B68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67FBA4-D97E-CAF4-7484-88ED021FC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72BCD6-AF99-3563-AC2B-5559AE879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440CE-9376-4667-AFA4-A11D15F429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2122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02CE733-A5CB-F318-2C21-EFF609B3D3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545EFC5-540C-D5B3-608A-5C11D074C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4303A7-9628-5859-B574-CD1565DE4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78C-9FB2-489F-AB73-9B2E18E8B68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CDDFD6-A2D4-41E9-621C-8A00CF98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AB3A73-9374-8B90-A5A9-248354839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440CE-9376-4667-AFA4-A11D15F429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973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BF9EC-D9B0-A8E2-B6A1-8F3CCAEFA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25970C-B1D4-D483-CF31-C049CF086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26568F-E527-7F12-3EB2-1C1C4BC5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78C-9FB2-489F-AB73-9B2E18E8B68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0A3A10-3DBC-A9CE-C799-609EB5448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5750AC-2A40-7824-CCB8-8E9652A01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440CE-9376-4667-AFA4-A11D15F429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473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D11A6C-F675-851D-25E4-51C4A9C90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B4DF05-2301-EFBF-5274-EB1B2D026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D39590-C580-5EAB-37AE-3851A5E7D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78C-9FB2-489F-AB73-9B2E18E8B68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97904E-E5C1-7EEE-11CE-9D195FE94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425CD3-B7D2-F2ED-281C-A91AF0C91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440CE-9376-4667-AFA4-A11D15F429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8667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B587CB-CACE-AA20-43EA-BEC84ED30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3BFD6-72B3-989A-5147-89B7DB9730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EF5316-0C71-1407-74A4-394B53D4E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4C00ED-84C0-9C70-3636-E6CC9510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78C-9FB2-489F-AB73-9B2E18E8B68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517F34-1EC5-8179-DB26-086ABCB9F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E540C1-5D47-E50B-B365-C09F6C4C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440CE-9376-4667-AFA4-A11D15F429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742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8762E0-8A87-E40F-0697-276AE97B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326974-3448-F453-3831-08D91D2FA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0F411D-B138-3E61-915C-FDA3B540A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DCB64C3-D05C-F8A4-DD58-F3AA58F52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CB742-12D6-592A-96CF-04EE5B436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0964148-E774-98C2-A1D5-96DB517D5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78C-9FB2-489F-AB73-9B2E18E8B68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0BCE32-9423-FAEE-F50C-C3F81BDF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73F001-2431-4545-FB56-188B7E17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440CE-9376-4667-AFA4-A11D15F429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904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FB640-A4AB-2029-9848-E17F0F0DB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E43CE6-D471-3748-DDB1-7E1327FA1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78C-9FB2-489F-AB73-9B2E18E8B68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1A4F8A-0CFF-2BDC-B4A0-DABF90F82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61BD27-2418-0F95-C10A-1D4D2041D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440CE-9376-4667-AFA4-A11D15F429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454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BD392B-2E17-9E18-6D0D-9455C1C6B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78C-9FB2-489F-AB73-9B2E18E8B68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94A6A16-1DC2-C016-86DB-C8109B28F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A2359EF-4449-2921-BCD3-0E916B649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440CE-9376-4667-AFA4-A11D15F429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832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DB9051-8208-BDED-A5D8-0D6D58968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E1A69C-8027-6AA0-DBB7-0BA376BA4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F02763-BDBD-C577-027C-F838BC6C2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E2C669-AFDB-C526-50B3-FAC78722E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78C-9FB2-489F-AB73-9B2E18E8B68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FCB240-87BC-C858-E735-2D3B4D921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AA8D9B-C6D7-3312-5D0E-9E47A95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440CE-9376-4667-AFA4-A11D15F429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195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3A44BE-7342-0970-F3CE-B0006275F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CC406CD-50C7-2BA7-E015-C2539348B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8B8752-076D-F938-181F-A925D1950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B384F3-3246-6D86-F7AF-CD24F2941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A78C-9FB2-489F-AB73-9B2E18E8B68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40DEA8-82B0-8D01-C989-BE7E607FF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505017-6BA7-ED97-216F-28CE9F60B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440CE-9376-4667-AFA4-A11D15F429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233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E230F3-89A9-C47C-6F72-7DC613070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4E33FC-E9D3-9033-FC37-B8C424287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314304-CC48-D50D-3559-93CFD013E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EA78C-9FB2-489F-AB73-9B2E18E8B681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C7260E-7169-13DF-5E25-82676D1E0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DD5DD8-FA65-8489-A822-C03035378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440CE-9376-4667-AFA4-A11D15F429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695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4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5640" y="3429000"/>
            <a:ext cx="7016824" cy="1752600"/>
          </a:xfrm>
        </p:spPr>
        <p:txBody>
          <a:bodyPr/>
          <a:lstStyle/>
          <a:p>
            <a:r>
              <a:rPr lang="es-CL" dirty="0"/>
              <a:t>Reconozco los pronombres personales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24-03-2025</a:t>
            </a:r>
          </a:p>
        </p:txBody>
      </p:sp>
    </p:spTree>
    <p:extLst>
      <p:ext uri="{BB962C8B-B14F-4D97-AF65-F5344CB8AC3E}">
        <p14:creationId xmlns:p14="http://schemas.microsoft.com/office/powerpoint/2010/main" val="2590260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32252-FDCC-57F2-AD31-E3639927F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283" y="1958617"/>
            <a:ext cx="1944216" cy="746448"/>
          </a:xfrm>
        </p:spPr>
        <p:txBody>
          <a:bodyPr>
            <a:noAutofit/>
          </a:bodyPr>
          <a:lstStyle/>
          <a:p>
            <a:r>
              <a:rPr lang="es-CL" sz="2800" dirty="0"/>
              <a:t>Lee y escribe las oraciones y reemplaza los sustantivos por pronombres personales.</a:t>
            </a:r>
            <a:br>
              <a:rPr lang="es-CL" sz="2800" dirty="0"/>
            </a:br>
            <a:r>
              <a:rPr lang="es-CL" sz="2800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447" t="39372" r="29582" b="30212"/>
          <a:stretch/>
        </p:blipFill>
        <p:spPr bwMode="auto">
          <a:xfrm>
            <a:off x="233363" y="85724"/>
            <a:ext cx="5862637" cy="623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B63A764-1F5F-11B7-527B-1DFC12E250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005" t="69931" r="29602" b="6312"/>
          <a:stretch/>
        </p:blipFill>
        <p:spPr bwMode="auto">
          <a:xfrm>
            <a:off x="6215062" y="85724"/>
            <a:ext cx="5938837" cy="5043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888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8F3EE4-FD22-E596-189A-94058BD9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504" y="365130"/>
            <a:ext cx="8928992" cy="6016199"/>
          </a:xfrm>
        </p:spPr>
        <p:txBody>
          <a:bodyPr>
            <a:normAutofit fontScale="90000"/>
          </a:bodyPr>
          <a:lstStyle/>
          <a:p>
            <a:r>
              <a:rPr lang="es-CL" dirty="0"/>
              <a:t>Crea una oración con cada una de los pronombres: </a:t>
            </a:r>
            <a:br>
              <a:rPr lang="es-CL" dirty="0"/>
            </a:br>
            <a:br>
              <a:rPr lang="es-CL" dirty="0"/>
            </a:br>
            <a:r>
              <a:rPr lang="es-CL" dirty="0"/>
              <a:t>yo-</a:t>
            </a:r>
            <a:br>
              <a:rPr lang="es-CL" dirty="0"/>
            </a:br>
            <a:r>
              <a:rPr lang="es-CL" dirty="0"/>
              <a:t>tú-</a:t>
            </a:r>
            <a:br>
              <a:rPr lang="es-CL" dirty="0"/>
            </a:br>
            <a:r>
              <a:rPr lang="es-CL" dirty="0"/>
              <a:t>él-</a:t>
            </a:r>
            <a:br>
              <a:rPr lang="es-CL" dirty="0"/>
            </a:br>
            <a:r>
              <a:rPr lang="es-CL" dirty="0"/>
              <a:t>ella-</a:t>
            </a:r>
            <a:br>
              <a:rPr lang="es-CL" dirty="0"/>
            </a:br>
            <a:r>
              <a:rPr lang="es-CL" dirty="0"/>
              <a:t>nosotros/nosotras-</a:t>
            </a:r>
            <a:br>
              <a:rPr lang="es-CL" dirty="0"/>
            </a:br>
            <a:r>
              <a:rPr lang="es-CL" dirty="0"/>
              <a:t>ustedes-</a:t>
            </a:r>
            <a:br>
              <a:rPr lang="es-CL" dirty="0"/>
            </a:br>
            <a:r>
              <a:rPr lang="es-CL" dirty="0"/>
              <a:t>ellos/ellas-</a:t>
            </a:r>
            <a:br>
              <a:rPr lang="es-CL" dirty="0"/>
            </a:b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13405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ACTIVIDAD 4</vt:lpstr>
      <vt:lpstr>Lee y escribe las oraciones y reemplaza los sustantivos por pronombres personales.  </vt:lpstr>
      <vt:lpstr>Crea una oración con cada una de los pronombres:   yo- tú- él- ella- nosotros/nosotras- ustedes- ellos/ellas-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2025-03-14T18:34:25Z</dcterms:created>
  <dcterms:modified xsi:type="dcterms:W3CDTF">2025-03-17T11:24:23Z</dcterms:modified>
</cp:coreProperties>
</file>