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7171C-EA67-10A4-712C-7D1BFA306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1A8B57-C39A-4370-81A3-C3579CF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BAB70-9EE7-01B4-37EB-3AA464F6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7CD-4C71-4AC4-9AB3-8E28492496FF}" type="datetimeFigureOut">
              <a:rPr lang="es-CL" smtClean="0"/>
              <a:t>04-03-2025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F6D28D-354D-2FB4-4531-7EC22C4A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CBBCDD-0C7B-888F-F659-D3B38AE4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D0B9-AE85-401D-9EF3-73A6AB9CA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58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15139-6292-B363-3B99-59AC1D48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1AA0FE-2F6D-4DE9-6CE0-E88ACF9FF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242706-B041-7DF9-FFE2-53F7963A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7CD-4C71-4AC4-9AB3-8E28492496FF}" type="datetimeFigureOut">
              <a:rPr lang="es-CL" smtClean="0"/>
              <a:t>04-03-2025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6C10B-3416-C1C1-729E-3365470B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AD6B67-4893-0286-88B8-0A406AE3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D0B9-AE85-401D-9EF3-73A6AB9CA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909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557287-123A-D7EB-1404-731BC2DD8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0D2B38-588C-828D-20AD-075CFECA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323FA4-61E1-075C-FF18-20AB11AF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7CD-4C71-4AC4-9AB3-8E28492496FF}" type="datetimeFigureOut">
              <a:rPr lang="es-CL" smtClean="0"/>
              <a:t>04-03-2025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529873-A6DF-C60F-09B5-CB7C71B4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2CF4B1-19F9-740E-0E21-6575831A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D0B9-AE85-401D-9EF3-73A6AB9CA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365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01256-5AC0-3784-68F3-2AC6C8C2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AB74F2-1574-91E2-6D4F-6916F3B02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370A78-932E-406C-4A1E-EDED9ABE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7CD-4C71-4AC4-9AB3-8E28492496FF}" type="datetimeFigureOut">
              <a:rPr lang="es-CL" smtClean="0"/>
              <a:t>04-03-2025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EF0DFD-470C-BC69-26C0-64D500F7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E8DCF2-AB6D-7736-074C-A8754A22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D0B9-AE85-401D-9EF3-73A6AB9CA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767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63BFF-5561-87C4-2FC6-FE8825DA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00043A-8A32-626B-9C17-EDE234256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A8C4EE-4C6B-3357-BED8-B3EE7C01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7CD-4C71-4AC4-9AB3-8E28492496FF}" type="datetimeFigureOut">
              <a:rPr lang="es-CL" smtClean="0"/>
              <a:t>04-03-2025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CAFC45-6E57-10FD-4AD1-D02AC848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A2D0E0-A7AE-8A52-4ACB-AAA1016B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D0B9-AE85-401D-9EF3-73A6AB9CA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754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77E83-A9C6-910D-D485-4E5D6677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DD35B-FD1E-7510-55E6-FB51D41FE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A81587-9CAF-536A-9821-7E2AE79EF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0DFB19-08AF-3042-2477-F86AD0D5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7CD-4C71-4AC4-9AB3-8E28492496FF}" type="datetimeFigureOut">
              <a:rPr lang="es-CL" smtClean="0"/>
              <a:t>04-03-2025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535358-770E-6549-4844-03D4870A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953537-A41C-44B4-362F-07264BDD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D0B9-AE85-401D-9EF3-73A6AB9CA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839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570F2-FACD-DDCE-4787-181CA207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CA0D2A-5397-E778-8373-5D8811EF6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74B188-AE19-B2F2-8CC3-0E15934F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C50097-E72A-0D58-EA47-2428424F2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4C631C1-1652-69B6-EBE2-FE67EDB54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8EA676-4AA9-7FED-7898-50E10964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7CD-4C71-4AC4-9AB3-8E28492496FF}" type="datetimeFigureOut">
              <a:rPr lang="es-CL" smtClean="0"/>
              <a:t>04-03-2025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CE9D8E-4458-4A8D-C159-5DA6BC8E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25CF20-88BC-DD5B-F2F6-96C717EF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D0B9-AE85-401D-9EF3-73A6AB9CA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554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76C40-6ED5-A1DF-691D-F2CB94CF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C96B1E-25AC-1156-0178-312786EF7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7CD-4C71-4AC4-9AB3-8E28492496FF}" type="datetimeFigureOut">
              <a:rPr lang="es-CL" smtClean="0"/>
              <a:t>04-03-2025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C9654F-3281-30AA-3F6F-80236529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A44298-B7FA-F49E-8861-D94D6BF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D0B9-AE85-401D-9EF3-73A6AB9CA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806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A5BB4E-5B5B-0D96-D059-8CA621D3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7CD-4C71-4AC4-9AB3-8E28492496FF}" type="datetimeFigureOut">
              <a:rPr lang="es-CL" smtClean="0"/>
              <a:t>04-03-2025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9AADD4-C67A-7A36-EBAB-4A6ECB69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AD6281-C903-A2ED-FC89-B24A3938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D0B9-AE85-401D-9EF3-73A6AB9CA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55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69B23-19E4-2453-2AA1-01E6813D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A0149B-FCA5-C9D7-04B0-718573960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AF5881-D810-4382-1722-AF396EEA4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43EF9F-B70F-453C-9F1A-A724A832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7CD-4C71-4AC4-9AB3-8E28492496FF}" type="datetimeFigureOut">
              <a:rPr lang="es-CL" smtClean="0"/>
              <a:t>04-03-2025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A9BB9D-1EE8-7EC5-295A-014C300B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029B24-6E9C-9E86-C126-4205D42B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D0B9-AE85-401D-9EF3-73A6AB9CA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153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ECF0A-E5E4-E00A-E1DB-9AA5170D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515B39-0EC7-DE66-FF68-C3B1A249B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8D9A7-E064-0B18-D0A6-7C06400D8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1F12A7-E21D-9F34-F024-C9A4C848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7CD-4C71-4AC4-9AB3-8E28492496FF}" type="datetimeFigureOut">
              <a:rPr lang="es-CL" smtClean="0"/>
              <a:t>04-03-2025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883169-7116-B1BE-058C-9B63E1F9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6B8F65-28A3-5EF9-675D-AFEB4792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D0B9-AE85-401D-9EF3-73A6AB9CA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138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521941-940C-4BFC-80A2-114EA276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9A947D-CC78-072B-B74E-FE52CF21A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16B77E-BC80-1DC0-7EDF-4DDF55721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BD7CD-4C71-4AC4-9AB3-8E28492496FF}" type="datetimeFigureOut">
              <a:rPr lang="es-CL" smtClean="0"/>
              <a:t>04-03-2025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21F67C-F832-C9A7-BBD1-FB2AF1CBF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D97288-B966-FB0A-3150-BC9DF0758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ED0B9-AE85-401D-9EF3-73A6AB9CA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317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FICHA DE COMPRENSIÓN 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COMPRENDO UN ARTÍCULO INFORMATIVO</a:t>
            </a:r>
          </a:p>
          <a:p>
            <a:r>
              <a:rPr lang="es-CL" dirty="0"/>
              <a:t>4° BÁSICO</a:t>
            </a:r>
          </a:p>
          <a:p>
            <a:r>
              <a:rPr lang="es-CL"/>
              <a:t>05-03-2025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0525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37230"/>
            <a:ext cx="3643952" cy="996287"/>
          </a:xfrm>
        </p:spPr>
        <p:txBody>
          <a:bodyPr>
            <a:normAutofit fontScale="90000"/>
          </a:bodyPr>
          <a:lstStyle/>
          <a:p>
            <a:r>
              <a:rPr lang="es-CL" dirty="0"/>
              <a:t>LEE EL SIGUIENTE TEXTO Y LUEGO CONTESTA LAS PREGUNTAS.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3273" t="20318" r="21684" b="6256"/>
          <a:stretch/>
        </p:blipFill>
        <p:spPr>
          <a:xfrm>
            <a:off x="4012441" y="0"/>
            <a:ext cx="7356143" cy="675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0644" t="19007" r="18772" b="42125"/>
          <a:stretch/>
        </p:blipFill>
        <p:spPr>
          <a:xfrm>
            <a:off x="1025281" y="332443"/>
            <a:ext cx="9921922" cy="53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3720" t="27317" r="22938" b="64007"/>
          <a:stretch/>
        </p:blipFill>
        <p:spPr>
          <a:xfrm>
            <a:off x="157893" y="0"/>
            <a:ext cx="11783897" cy="16904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3086" t="45410" r="21277" b="23691"/>
          <a:stretch/>
        </p:blipFill>
        <p:spPr>
          <a:xfrm>
            <a:off x="0" y="1850847"/>
            <a:ext cx="12107598" cy="485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9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3086" t="76103" r="21842" b="12557"/>
          <a:stretch/>
        </p:blipFill>
        <p:spPr>
          <a:xfrm>
            <a:off x="327546" y="450376"/>
            <a:ext cx="11587789" cy="22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10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Panorámica</PresentationFormat>
  <Paragraphs>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FICHA DE COMPRENSIÓN 1</vt:lpstr>
      <vt:lpstr>LEE EL SIGUIENTE TEXTO Y LUEGO CONTESTA LAS PREGUNTAS.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 Tobar</dc:creator>
  <cp:lastModifiedBy>pablo espinosa perez</cp:lastModifiedBy>
  <cp:revision>1</cp:revision>
  <dcterms:created xsi:type="dcterms:W3CDTF">2025-03-03T16:34:09Z</dcterms:created>
  <dcterms:modified xsi:type="dcterms:W3CDTF">2025-03-04T14:03:34Z</dcterms:modified>
</cp:coreProperties>
</file>