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79FE1-918C-6408-9B2A-AC7FD4BB8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02E529-E7B7-DBAE-A6DE-18044BC82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ECF6D-5F5E-EFB6-1430-A123832D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162449-1DF8-3F01-BD43-E11C950C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37CD91-5394-9693-5CD6-73FCDAEF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06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35182-6306-1CE6-B6D4-4861A53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2F3DF9-9E59-B2EF-6BC6-896A2F0F2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AD6E3-71FE-8281-003D-223866FB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0B338C-D63A-3EA9-88DE-E679EC79E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1E1482-91F3-C06C-7052-84480AF4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87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D4BD27-5E96-B2B6-433E-D616B18A3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3C2141-B788-7328-EEB1-0B42A33BB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CC5475-4F0A-5B40-2190-3FE37C54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78596D-C79F-E3FA-6675-79550AE8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AE3393-E55C-8B90-7198-E137B1FA4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68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76857-90A2-0C86-8A76-C98E7CB9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2E2307-5E99-EBAD-9267-42215E614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B6165-9B3B-FD09-96F0-C2898D45D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01287E-FEED-6A61-E2EB-AED4AD61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9CD528-1897-7BAB-7279-1F7B4DD0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79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F325B-15FA-3DB7-EAEE-4BC23C06D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839356-D025-3E23-06B1-51F0DF4F0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039FA-9622-EC8C-4CFD-9EBD92A1A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A874B-6CF4-2A20-6C09-2D974DD8F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9FE88A-8F22-348B-98F6-5F44C0B1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601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35894-911B-CE60-10BD-F2234292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CA378-9B4F-BC3D-4CBE-85E08E6D5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E628ED-5E1A-B9DF-16DA-FDB1113DB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7D7B48-6CAD-319E-83EC-EE9E5150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F08F3D-F084-9A8B-01A5-3E5A1044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6F7292-F6EF-C139-08EF-82EA5302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05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0E435-D741-F68C-887D-C3F0E6BE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2BCDC5-4E7F-018B-5474-B9EC2970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9C9DCF-7A1A-CA65-B105-4C7651DD9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57A154-B6E7-1E34-89ED-914955B7C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20F4F6-A8B4-B771-3603-E9FC1955D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BC6B8E-69C3-51ED-2AD6-CB20A831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71335D-0797-2AFE-5EC3-3E57B2EC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57BF42-70C6-CD42-3020-76E2C6F8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40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7A644-21DD-CE55-9E1F-1F38E750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218332-91B7-9AA1-4842-6ABFE6CD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4CBAA4-4867-00B6-FE49-A8EA8022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447D32-3B07-CE04-68CF-B7D8AA5A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39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E11FBC-99E3-B36E-2521-A8D402B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D099AC-545F-F1BE-E905-C5EB470EA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E488CD-BE4D-F4A9-57C2-DC4F7E9E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93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69ADF-FAF4-5DEB-63D9-91CA753F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3CE41-A73F-EF71-968E-EAB0B667A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157A1A-C3B9-84DD-0370-11B27263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7CD4BA-BA3C-7523-AFBE-E1F3D75DC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B1C5AB-CE95-245D-1425-A5B62EDD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774AF-67B4-D1AD-09D6-B89F76B9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01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0C7DA-E90A-0704-6281-657D1A25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033FD1-FB97-261F-0338-AAC1343120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CC2467-0CF0-B8E3-5311-9B3DCC2C7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39D5FC-AE63-0670-E40B-2BD427AE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B3D135-FBD0-ED22-4657-B1120C60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E72283-1DE2-0FEB-C8A2-13949C4B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319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AED835-90B6-5C7F-478B-5F46C25B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80BBAB-1825-8210-682E-72FE57FF6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8232B4-0409-4B17-9626-51DCF07A1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16271-43CE-4698-BAFF-E58F7631A7CC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569FF4-2B76-7731-74BD-F69C89C5A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FAC849-0ACC-6D04-4F27-2FFE16342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846D3-0504-492E-B5DA-D6FE6F46AF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3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94566"/>
            <a:ext cx="9144000" cy="2387600"/>
          </a:xfrm>
        </p:spPr>
        <p:txBody>
          <a:bodyPr/>
          <a:lstStyle/>
          <a:p>
            <a:r>
              <a:rPr lang="es-CL" dirty="0"/>
              <a:t>FICHA DE COMPRENSIÓN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015185"/>
            <a:ext cx="9144000" cy="1655762"/>
          </a:xfrm>
        </p:spPr>
        <p:txBody>
          <a:bodyPr>
            <a:noAutofit/>
          </a:bodyPr>
          <a:lstStyle/>
          <a:p>
            <a:r>
              <a:rPr lang="es-CL" sz="3600" dirty="0"/>
              <a:t>COMPRENDO ARTÍCULOS INFORMATIVOS</a:t>
            </a:r>
          </a:p>
          <a:p>
            <a:r>
              <a:rPr lang="es-CL" sz="3600" dirty="0"/>
              <a:t>3° BÁSICO</a:t>
            </a:r>
          </a:p>
          <a:p>
            <a:r>
              <a:rPr lang="es-CL" sz="3600" dirty="0"/>
              <a:t>05-03-2025</a:t>
            </a:r>
          </a:p>
        </p:txBody>
      </p:sp>
    </p:spTree>
    <p:extLst>
      <p:ext uri="{BB962C8B-B14F-4D97-AF65-F5344CB8AC3E}">
        <p14:creationId xmlns:p14="http://schemas.microsoft.com/office/powerpoint/2010/main" val="230064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363" y="1132764"/>
            <a:ext cx="2456597" cy="631162"/>
          </a:xfrm>
        </p:spPr>
        <p:txBody>
          <a:bodyPr>
            <a:normAutofit fontScale="90000"/>
          </a:bodyPr>
          <a:lstStyle/>
          <a:p>
            <a:r>
              <a:rPr lang="es-CL" dirty="0"/>
              <a:t>LEE EL SIGUIENTE TEXTO: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33148" t="24418" r="13373" b="13082"/>
          <a:stretch/>
        </p:blipFill>
        <p:spPr>
          <a:xfrm>
            <a:off x="2813571" y="0"/>
            <a:ext cx="93884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1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081" y="0"/>
            <a:ext cx="10515600" cy="713048"/>
          </a:xfrm>
        </p:spPr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8641" y="911225"/>
            <a:ext cx="11663149" cy="31967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¿De qué trata principalmente el texto anterior?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¿De qué se alimentan los delfines?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¿Para qué usan el sistema de clics en la comunicación los delfines?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es el espiráculo?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¿Crees que el delfín es un animal especial? ¿Por qué? Fundamenta tu respuesta utilizando información del texto.</a:t>
            </a:r>
          </a:p>
        </p:txBody>
      </p:sp>
    </p:spTree>
    <p:extLst>
      <p:ext uri="{BB962C8B-B14F-4D97-AF65-F5344CB8AC3E}">
        <p14:creationId xmlns:p14="http://schemas.microsoft.com/office/powerpoint/2010/main" val="1830470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2</vt:lpstr>
      <vt:lpstr>LEE EL SIGUIENTE TEXTO: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2025-03-03T16:27:36Z</dcterms:created>
  <dcterms:modified xsi:type="dcterms:W3CDTF">2025-03-04T14:00:48Z</dcterms:modified>
</cp:coreProperties>
</file>